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10"/>
  </p:notesMasterIdLst>
  <p:handoutMasterIdLst>
    <p:handoutMasterId r:id="rId11"/>
  </p:handoutMasterIdLst>
  <p:sldIdLst>
    <p:sldId id="256" r:id="rId3"/>
    <p:sldId id="260" r:id="rId4"/>
    <p:sldId id="263" r:id="rId5"/>
    <p:sldId id="257" r:id="rId6"/>
    <p:sldId id="264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B40272-5CD0-1339-34A7-9B5DE56231D0}" name="Rannveig S. J. Løken" initials="RL" userId="S::rannveig.loken@statnett.no::96b4fbcd-669d-47f5-8025-c59ca8f6202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447"/>
    <a:srgbClr val="3048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92"/>
    <p:restoredTop sz="95934"/>
  </p:normalViewPr>
  <p:slideViewPr>
    <p:cSldViewPr snapToGrid="0">
      <p:cViewPr varScale="1">
        <p:scale>
          <a:sx n="111" d="100"/>
          <a:sy n="111" d="100"/>
        </p:scale>
        <p:origin x="1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61AD747-10DC-0500-3039-4D1E41CD63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8FC05C9-7900-C25C-923B-3613C9AD65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04CB-F110-4662-8F33-4BB55E24F8E9}" type="datetimeFigureOut">
              <a:rPr lang="fr-FR" smtClean="0"/>
              <a:t>18/06/2026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DAB5D6E-E37A-668E-F09B-9A707B333F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dirty="0"/>
              <a:t>2026 CIGRE Paris Session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AC1064B-C136-CFD6-47F6-C38E28F0D3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BFC08-2927-48BB-8999-1B36FE6B49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698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0A42F-460B-4F0C-85BA-55D8CD7CA27C}" type="datetimeFigureOut">
              <a:rPr lang="fr-FR" smtClean="0"/>
              <a:t>18/06/2026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dirty="0"/>
              <a:t>2026 CIGRE Paris Session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54445-D947-4232-B381-C2287E67E4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8804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6CAC02-C053-4255-933D-23DED46B2CB3}" type="datetime1">
              <a:rPr lang="fr-FR" smtClean="0"/>
              <a:t>18/06/2026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B47D-30A9-4504-8370-92BF28C16008}" type="datetime1">
              <a:rPr lang="fr-FR" smtClean="0"/>
              <a:t>18/06/2026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848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5FFD2-874E-4027-8F26-F6D9321E510F}" type="datetime1">
              <a:rPr lang="fr-FR" smtClean="0"/>
              <a:t>18/06/2026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6530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0C9636-6272-116A-7E0F-115E173C6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8780C3-92A0-E9AA-7E07-1FAD8E1B2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B779E1-605B-1778-E4E2-2B8076991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7AD8-BAA0-46EF-AFF5-A0E2672DE571}" type="datetime1">
              <a:rPr lang="fr-FR" smtClean="0"/>
              <a:t>18/06/2026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810F10-2227-82CF-76C3-4D91B7EEF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9A0DCB-7010-F27B-5BD9-169FB5F2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524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81D0AA-6878-252F-1C5D-B5E1CFE4A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70B34B-2BD4-DCBC-4618-456AA6A2A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7B6414-79A4-F3DA-9FAB-407E4CD8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BD2D-B995-4A53-AD2A-784736924FE1}" type="datetime1">
              <a:rPr lang="fr-FR" smtClean="0"/>
              <a:t>18/06/2026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586791-A5DB-5A5A-49AE-8EADA21D1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FD2841-0B18-E905-FE01-C4004999E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891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63CF4F-9B98-12B1-E727-273283DD3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71C14F-0D4A-CE19-0604-BDFA0BEF7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A14A13-2CBE-974C-4E24-D9FB68E76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00034-9F4F-4053-9C90-E8C142A9CF41}" type="datetime1">
              <a:rPr lang="fr-FR" smtClean="0"/>
              <a:t>18/06/2026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E6F049-CD75-F626-1BB9-3656FC13C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2995B8-5512-9B0E-8BD7-15205BB5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904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77612B-383A-56CC-0914-61BE3E44E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9AAFEC-E2EB-74DD-DC9E-20D01965F6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35B2AF-7D9B-DB37-35AD-FD751DCD8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34E271-CBE5-D2D5-474C-EF8625596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1EE30-F667-417B-96EB-1B746D356FE1}" type="datetime1">
              <a:rPr lang="fr-FR" smtClean="0"/>
              <a:t>18/06/2026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01971B5-75DD-C370-61DF-AAA55C396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BC7776-B2D7-FBB9-CF23-B5504CD01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2102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517356-056B-BE98-DE5E-96A5DBA69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6CD075-FDAF-E5C9-BAFF-109B3ACC6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6178CD-8E30-32AF-718E-7A6662F92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08BB38B-AD37-06E7-469E-DFBC038FF8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665DDDE-6503-DE6C-0DCA-C03F341513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E8387B3-3509-A991-0E1F-DD6603EF1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810AE-0635-44BB-9FFC-15FBDA849796}" type="datetime1">
              <a:rPr lang="fr-FR" smtClean="0"/>
              <a:t>18/06/2026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87916A-8B84-C1F3-DC25-F1D575D4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2005791-66AF-C3FE-8C7F-CC28DAB54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705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5B62E3-21AC-535A-18E5-7DF71AA7F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8A2BD11-1458-B35C-6EDA-6ACBC9951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13FC-2B06-4151-B303-3819FEA03B19}" type="datetime1">
              <a:rPr lang="fr-FR" smtClean="0"/>
              <a:t>18/06/2026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A7BD749-6BC9-0E16-780D-AE2ABEF0B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44737A1-8249-4D2B-D081-C354AF9D4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22223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60B0E00-6AC2-4208-1C9C-29ADCF88F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37FE2-CDE5-49D1-AB4C-9FC41A747FC7}" type="datetime1">
              <a:rPr lang="fr-FR" smtClean="0"/>
              <a:t>18/06/2026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E37FACA-07F8-51AE-2651-458482995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999F6AD-2910-4CEF-4575-398C06F5E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8509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B3BDF8-E5EC-3278-4AE7-CE03F13F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AD714-0B7D-3ABA-97ED-D7692717C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FD2379E-00EA-7C39-9EEE-302570D3D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8731E1-B806-2F26-B928-F4616A7A9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A86B9-E1AB-4EF9-82E4-2D28A82DBCCC}" type="datetime1">
              <a:rPr lang="fr-FR" smtClean="0"/>
              <a:t>18/06/2026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329998F-B462-0976-C6BD-D2E5E6E13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E4CF0C7-7E3E-AFDF-3A9F-D6084936F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2381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9A8F-2063-4E62-89D7-33BE2AF8644C}" type="datetime1">
              <a:rPr lang="fr-FR" smtClean="0"/>
              <a:t>18/06/2026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8257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EB2315-06E0-E588-986E-02B5F3335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BF2E868-49E3-09CB-473A-D8EADE03B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F166CD-042E-B6AE-D3B3-DF70E75AB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B74543-5C55-8189-1351-93E8AFFD2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97878-614E-47B6-B0A1-00224E28A2A7}" type="datetime1">
              <a:rPr lang="fr-FR" smtClean="0"/>
              <a:t>18/06/2026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5FD468-402B-FF04-359D-072E6F5DC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ABDF39-5BC7-BF52-6210-62DF439DD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81117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A377B3-61D5-1269-F764-BAD13BE4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4BD0FB4-38CE-6121-B58D-B4517D76ED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FE9BCA-7B39-10B3-E9E7-FE1128617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A707-F79B-4FA7-9AC0-265BB5EA2AFC}" type="datetime1">
              <a:rPr lang="fr-FR" smtClean="0"/>
              <a:t>18/06/2026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C6E50C-EFA7-A437-F3B4-A2B13FDC8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A7A396-9418-4E44-39B6-2FA5B2EA7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4875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6EBE9DA-0F71-23C0-D0F7-63C6375FB4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2D230E-A1B8-0B25-74B1-49BF1A853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86883C-D3C2-EE24-943D-32776B66E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F1D1-2C88-425A-8C99-08E6BAC77476}" type="datetime1">
              <a:rPr lang="fr-FR" smtClean="0"/>
              <a:t>18/06/2026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51781A-24F1-F7A0-75ED-EEF1AB840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9177C6-2E32-F0C6-D9B1-D2E1C0C25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074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7000-C42D-47FB-A6C8-2797ECBC7FCF}" type="datetime1">
              <a:rPr lang="fr-FR" smtClean="0"/>
              <a:t>18/06/2026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518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BAEBC-2A20-412D-B858-4A3EEE580551}" type="datetime1">
              <a:rPr lang="fr-FR" smtClean="0"/>
              <a:t>18/06/2026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229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E03F-62E9-4C0A-A297-07C64AE44814}" type="datetime1">
              <a:rPr lang="fr-FR" smtClean="0"/>
              <a:t>18/06/2026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51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98FE4-3F03-4FAB-B6B8-579BD87175AD}" type="datetime1">
              <a:rPr lang="fr-FR" smtClean="0"/>
              <a:t>18/06/2026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888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5DE45-F426-447D-A851-928C85BBD379}" type="datetime1">
              <a:rPr lang="fr-FR" smtClean="0"/>
              <a:t>18/06/2026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3978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2B95-6431-40B7-B109-02A1E23564E5}" type="datetime1">
              <a:rPr lang="fr-FR" smtClean="0"/>
              <a:t>18/06/2026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914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328CD-1B77-4F97-A611-D94CD7DEEE80}" type="datetime1">
              <a:rPr lang="fr-FR" smtClean="0"/>
              <a:t>18/06/2026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501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DE247-E4F9-43FE-BDAB-59FCBF6C8CE3}" type="datetime1">
              <a:rPr lang="fr-FR" smtClean="0"/>
              <a:t>18/06/2026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26E4-BB5E-405F-9EA9-2634C0FD47E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9FA9ADB-96F1-AD38-3407-80F8592A0446}"/>
              </a:ext>
            </a:extLst>
          </p:cNvPr>
          <p:cNvSpPr txBox="1"/>
          <p:nvPr userDrawn="1"/>
        </p:nvSpPr>
        <p:spPr>
          <a:xfrm>
            <a:off x="838200" y="6356350"/>
            <a:ext cx="2743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3EA4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2026 CIGRE Paris Session</a:t>
            </a:r>
          </a:p>
        </p:txBody>
      </p:sp>
    </p:spTree>
    <p:extLst>
      <p:ext uri="{BB962C8B-B14F-4D97-AF65-F5344CB8AC3E}">
        <p14:creationId xmlns:p14="http://schemas.microsoft.com/office/powerpoint/2010/main" val="236994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8E07929-B682-DE0C-0007-E7D5383D0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33BFA36-6799-02D7-E8B8-498B42769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A96FC8-B122-6822-553C-982B63A8F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A7130-7204-478A-A8DE-34647A711B57}" type="datetime1">
              <a:rPr lang="fr-FR" smtClean="0"/>
              <a:t>18/06/2026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D58BE5-0F79-87FC-A2EC-A98D01609D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7C7464-9582-80B0-BCDE-22D3F0799C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8C56F-B490-4D23-BE3B-8F8041ADAA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8652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3">
            <a:extLst>
              <a:ext uri="{FF2B5EF4-FFF2-40B4-BE49-F238E27FC236}">
                <a16:creationId xmlns:a16="http://schemas.microsoft.com/office/drawing/2014/main" id="{76DEF131-648A-6F22-78CF-DCFA32340EC4}"/>
              </a:ext>
            </a:extLst>
          </p:cNvPr>
          <p:cNvSpPr txBox="1">
            <a:spLocks noGrp="1"/>
          </p:cNvSpPr>
          <p:nvPr/>
        </p:nvSpPr>
        <p:spPr>
          <a:xfrm>
            <a:off x="1009291" y="2585692"/>
            <a:ext cx="10067026" cy="3447098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600" b="1" dirty="0">
                <a:solidFill>
                  <a:srgbClr val="3048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</a:t>
            </a:r>
            <a:r>
              <a:rPr lang="fr-FR" sz="3600" b="1" dirty="0" err="1">
                <a:solidFill>
                  <a:srgbClr val="3048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sz="3600" b="1" dirty="0">
                <a:solidFill>
                  <a:srgbClr val="3048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Tutorial / Workshop / WG / WIE / NGN</a:t>
            </a:r>
            <a:br>
              <a:rPr lang="fr-FR" dirty="0">
                <a:latin typeface="Montserrat" pitchFamily="2" charset="77"/>
              </a:rPr>
            </a:br>
            <a:endParaRPr lang="fr-FR" dirty="0">
              <a:latin typeface="Montserrat" pitchFamily="2" charset="77"/>
            </a:endParaRPr>
          </a:p>
          <a:p>
            <a:pPr algn="ctr"/>
            <a:r>
              <a:rPr lang="fr-FR" sz="2800" dirty="0">
                <a:solidFill>
                  <a:srgbClr val="3EA4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Committee Name </a:t>
            </a:r>
            <a:r>
              <a:rPr lang="en-US" sz="2800" dirty="0">
                <a:solidFill>
                  <a:srgbClr val="3EA4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Tutorial / Workshop / WG for CIGRE session 2026 </a:t>
            </a:r>
            <a:r>
              <a:rPr lang="fr-FR" sz="2800" dirty="0">
                <a:solidFill>
                  <a:srgbClr val="3EA4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Date, Time</a:t>
            </a:r>
          </a:p>
          <a:p>
            <a:pPr algn="ctr"/>
            <a:endParaRPr lang="fr-FR" sz="2800" dirty="0">
              <a:solidFill>
                <a:srgbClr val="3EA4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800" dirty="0">
                <a:solidFill>
                  <a:srgbClr val="3EA4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Chair, Speaker, </a:t>
            </a:r>
            <a:r>
              <a:rPr lang="fr-FR" sz="2800" dirty="0" err="1">
                <a:solidFill>
                  <a:srgbClr val="3EA4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Convenor</a:t>
            </a:r>
            <a:r>
              <a:rPr lang="fr-FR" sz="2800" dirty="0">
                <a:solidFill>
                  <a:srgbClr val="3EA4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Secretary</a:t>
            </a:r>
          </a:p>
          <a:p>
            <a:pPr algn="ctr"/>
            <a:endParaRPr lang="fr-FR" sz="1600" dirty="0">
              <a:latin typeface="Montserrat" pitchFamily="2" charset="77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8B756B3-2B90-A8B1-21C6-EE3BDAA98E7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6388" y="469557"/>
            <a:ext cx="1167632" cy="496176"/>
          </a:xfrm>
          <a:prstGeom prst="rect">
            <a:avLst/>
          </a:prstGeo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EAA8390-B90E-08AF-D8D6-E16E4BB41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8100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2866284-7634-0D77-0FA8-533102CB923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6388" y="469557"/>
            <a:ext cx="1167632" cy="496176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345068CC-BF4A-627D-471A-E7E4F843373D}"/>
              </a:ext>
            </a:extLst>
          </p:cNvPr>
          <p:cNvSpPr txBox="1">
            <a:spLocks/>
          </p:cNvSpPr>
          <p:nvPr/>
        </p:nvSpPr>
        <p:spPr>
          <a:xfrm>
            <a:off x="1315278" y="652581"/>
            <a:ext cx="8849139" cy="746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>
            <a:lvl1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85953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00" b="1"/>
            </a:pPr>
            <a:endParaRPr kumimoji="0" lang="en-US" sz="2300" b="1" i="0" u="none" strike="noStrike" kern="0" cap="none" spc="0" normalizeH="0" baseline="0" noProof="0" dirty="0">
              <a:ln>
                <a:noFill/>
              </a:ln>
              <a:solidFill>
                <a:srgbClr val="007E4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0361DF6-682C-25EE-5886-81C1B84FA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8C2C7E-7B6A-0505-C154-6CDE17693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183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842E84-ECEA-903B-D16B-18DCEC442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A7E28F4-DD1C-1F89-A07B-0E2E8D6FA83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6388" y="469557"/>
            <a:ext cx="1167632" cy="496176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18D8FFE7-B303-61C2-2D1E-B0C331134453}"/>
              </a:ext>
            </a:extLst>
          </p:cNvPr>
          <p:cNvSpPr txBox="1">
            <a:spLocks/>
          </p:cNvSpPr>
          <p:nvPr/>
        </p:nvSpPr>
        <p:spPr>
          <a:xfrm>
            <a:off x="1315278" y="652581"/>
            <a:ext cx="8849139" cy="746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>
            <a:lvl1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1" i="0" u="none" strike="noStrike" cap="none" spc="0" baseline="0">
                <a:solidFill>
                  <a:schemeClr val="accent1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859536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00" b="1"/>
            </a:pPr>
            <a:endParaRPr kumimoji="0" lang="en-US" sz="2300" b="1" i="0" u="none" strike="noStrike" kern="0" cap="none" spc="0" normalizeH="0" baseline="0" noProof="0" dirty="0">
              <a:ln>
                <a:noFill/>
              </a:ln>
              <a:solidFill>
                <a:srgbClr val="007E4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0E89960-3E57-3553-7B7D-FA8122746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419DC7-0D43-9236-739E-3B7FD954C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478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4A381464-464B-511B-A3F2-B55EA79D1C9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6388" y="469557"/>
            <a:ext cx="1167632" cy="496176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9A21843-98C3-E435-05CC-54F8B830B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A8A6624-BD8A-AC1E-9A92-EE467FAB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889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FF6AA7-F901-A5AF-B70F-2AA53A3E3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E44DD9-71F5-9069-F5A4-AD2D0C156AE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6388" y="469557"/>
            <a:ext cx="1167632" cy="496176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CF3CDEA-FFAA-1163-EB27-2A3B42B31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38B4C45-4F94-33FD-5D5F-016892710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026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E960CEBE-BE85-5302-CF05-C1E6C0FDDA6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6388" y="469557"/>
            <a:ext cx="1167632" cy="496176"/>
          </a:xfrm>
          <a:prstGeom prst="rect">
            <a:avLst/>
          </a:prstGeom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AFAA4CB0-9284-F779-5DD7-1DC299113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93273B0-61E4-7781-99A1-34FDBC1EA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676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C010F6-24C6-FFE3-9D37-F4F0A5436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1B846A9A-4353-4EE5-0935-C7BE919EACC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6388" y="469557"/>
            <a:ext cx="1167632" cy="496176"/>
          </a:xfrm>
          <a:prstGeom prst="rect">
            <a:avLst/>
          </a:prstGeom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455CA9C-B673-F258-5F6A-2633EEF53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C9FF5E2-AABA-CC07-4520-4925283F3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7CF4-B9A0-8C40-B8B6-804B0EEE87C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75195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{AC137BDC-AB8A-7242-8BA5-162A8BB0CB9F}tf16401378</Template>
  <TotalTime>227</TotalTime>
  <Words>42</Words>
  <Application>Microsoft Office PowerPoint</Application>
  <PresentationFormat>Grand écran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Montserrat</vt:lpstr>
      <vt:lpstr>Thème Office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Hakima Abdellaoui</cp:lastModifiedBy>
  <cp:revision>15</cp:revision>
  <dcterms:created xsi:type="dcterms:W3CDTF">2025-05-16T12:16:12Z</dcterms:created>
  <dcterms:modified xsi:type="dcterms:W3CDTF">2026-06-18T15:03:49Z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3d85773-5cd5-4f10-ac4a-b9714896040c_Enabled">
    <vt:lpwstr>true</vt:lpwstr>
  </property>
  <property fmtid="{D5CDD505-2E9C-101B-9397-08002B2CF9AE}" pid="3" name="MSIP_Label_c3d85773-5cd5-4f10-ac4a-b9714896040c_SetDate">
    <vt:lpwstr>2026-05-18T05:49:12Z</vt:lpwstr>
  </property>
  <property fmtid="{D5CDD505-2E9C-101B-9397-08002B2CF9AE}" pid="4" name="MSIP_Label_c3d85773-5cd5-4f10-ac4a-b9714896040c_Method">
    <vt:lpwstr>Privileged</vt:lpwstr>
  </property>
  <property fmtid="{D5CDD505-2E9C-101B-9397-08002B2CF9AE}" pid="5" name="MSIP_Label_c3d85773-5cd5-4f10-ac4a-b9714896040c_Name">
    <vt:lpwstr>Ikke Statnett-informasjon</vt:lpwstr>
  </property>
  <property fmtid="{D5CDD505-2E9C-101B-9397-08002B2CF9AE}" pid="6" name="MSIP_Label_c3d85773-5cd5-4f10-ac4a-b9714896040c_SiteId">
    <vt:lpwstr>a8d61462-f252-44b2-bf6a-d7231960c041</vt:lpwstr>
  </property>
  <property fmtid="{D5CDD505-2E9C-101B-9397-08002B2CF9AE}" pid="7" name="MSIP_Label_c3d85773-5cd5-4f10-ac4a-b9714896040c_ActionId">
    <vt:lpwstr>bd22918e-0c74-4279-a452-5218566ef31b</vt:lpwstr>
  </property>
  <property fmtid="{D5CDD505-2E9C-101B-9397-08002B2CF9AE}" pid="8" name="MSIP_Label_c3d85773-5cd5-4f10-ac4a-b9714896040c_ContentBits">
    <vt:lpwstr>0</vt:lpwstr>
  </property>
  <property fmtid="{D5CDD505-2E9C-101B-9397-08002B2CF9AE}" pid="9" name="MSIP_Label_c3d85773-5cd5-4f10-ac4a-b9714896040c_Tag">
    <vt:lpwstr>10, 0, 1, 1</vt:lpwstr>
  </property>
</Properties>
</file>