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9" r:id="rId2"/>
    <p:sldId id="260" r:id="rId3"/>
    <p:sldId id="261" r:id="rId4"/>
  </p:sldIdLst>
  <p:sldSz cx="5143500" cy="9144000" type="screen16x9"/>
  <p:notesSz cx="7099300" cy="10234613"/>
  <p:defaultTextStyle>
    <a:defPPr>
      <a:defRPr lang="de-DE"/>
    </a:defPPr>
    <a:lvl1pPr marL="0" algn="l" defTabSz="81537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7685" algn="l" defTabSz="81537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5371" algn="l" defTabSz="81537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23056" algn="l" defTabSz="81537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30741" algn="l" defTabSz="81537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38426" algn="l" defTabSz="81537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46113" algn="l" defTabSz="81537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53798" algn="l" defTabSz="81537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61483" algn="l" defTabSz="81537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1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D5C"/>
    <a:srgbClr val="DE6336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02" autoAdjust="0"/>
    <p:restoredTop sz="94660" autoAdjust="0"/>
  </p:normalViewPr>
  <p:slideViewPr>
    <p:cSldViewPr>
      <p:cViewPr>
        <p:scale>
          <a:sx n="160" d="100"/>
          <a:sy n="160" d="100"/>
        </p:scale>
        <p:origin x="2304" y="-4494"/>
      </p:cViewPr>
      <p:guideLst>
        <p:guide orient="horz" pos="2880"/>
        <p:guide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298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006683-64FD-4B0F-9A70-B02DFFAB3955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B2591A-4ACC-4650-A3DB-333C264214F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2145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613C9-23FC-42FA-ABE7-A214C19E8C0F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FF3890-1586-4355-8EE4-265F1B88BAC8}" type="slidenum">
              <a:rPr lang="en-GB" smtClean="0"/>
              <a:t>‹N°›</a:t>
            </a:fld>
            <a:endParaRPr lang="en-GB"/>
          </a:p>
        </p:txBody>
      </p:sp>
      <p:sp>
        <p:nvSpPr>
          <p:cNvPr id="8" name="Espace réservé de l'image des diapositives 7"/>
          <p:cNvSpPr>
            <a:spLocks noGrp="1" noRot="1" noChangeAspect="1"/>
          </p:cNvSpPr>
          <p:nvPr>
            <p:ph type="sldImg" idx="2"/>
          </p:nvPr>
        </p:nvSpPr>
        <p:spPr>
          <a:xfrm>
            <a:off x="2578100" y="1279525"/>
            <a:ext cx="194310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7389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78520" rtl="0" eaLnBrk="1" latinLnBrk="0" hangingPunct="1">
      <a:defRPr sz="234" kern="1200">
        <a:solidFill>
          <a:schemeClr val="tx1"/>
        </a:solidFill>
        <a:latin typeface="+mn-lt"/>
        <a:ea typeface="+mn-ea"/>
        <a:cs typeface="+mn-cs"/>
      </a:defRPr>
    </a:lvl1pPr>
    <a:lvl2pPr marL="89260" algn="l" defTabSz="178520" rtl="0" eaLnBrk="1" latinLnBrk="0" hangingPunct="1">
      <a:defRPr sz="234" kern="1200">
        <a:solidFill>
          <a:schemeClr val="tx1"/>
        </a:solidFill>
        <a:latin typeface="+mn-lt"/>
        <a:ea typeface="+mn-ea"/>
        <a:cs typeface="+mn-cs"/>
      </a:defRPr>
    </a:lvl2pPr>
    <a:lvl3pPr marL="178520" algn="l" defTabSz="178520" rtl="0" eaLnBrk="1" latinLnBrk="0" hangingPunct="1">
      <a:defRPr sz="234" kern="1200">
        <a:solidFill>
          <a:schemeClr val="tx1"/>
        </a:solidFill>
        <a:latin typeface="+mn-lt"/>
        <a:ea typeface="+mn-ea"/>
        <a:cs typeface="+mn-cs"/>
      </a:defRPr>
    </a:lvl3pPr>
    <a:lvl4pPr marL="267779" algn="l" defTabSz="178520" rtl="0" eaLnBrk="1" latinLnBrk="0" hangingPunct="1">
      <a:defRPr sz="234" kern="1200">
        <a:solidFill>
          <a:schemeClr val="tx1"/>
        </a:solidFill>
        <a:latin typeface="+mn-lt"/>
        <a:ea typeface="+mn-ea"/>
        <a:cs typeface="+mn-cs"/>
      </a:defRPr>
    </a:lvl4pPr>
    <a:lvl5pPr marL="357040" algn="l" defTabSz="178520" rtl="0" eaLnBrk="1" latinLnBrk="0" hangingPunct="1">
      <a:defRPr sz="234" kern="1200">
        <a:solidFill>
          <a:schemeClr val="tx1"/>
        </a:solidFill>
        <a:latin typeface="+mn-lt"/>
        <a:ea typeface="+mn-ea"/>
        <a:cs typeface="+mn-cs"/>
      </a:defRPr>
    </a:lvl5pPr>
    <a:lvl6pPr marL="446298" algn="l" defTabSz="178520" rtl="0" eaLnBrk="1" latinLnBrk="0" hangingPunct="1">
      <a:defRPr sz="234" kern="1200">
        <a:solidFill>
          <a:schemeClr val="tx1"/>
        </a:solidFill>
        <a:latin typeface="+mn-lt"/>
        <a:ea typeface="+mn-ea"/>
        <a:cs typeface="+mn-cs"/>
      </a:defRPr>
    </a:lvl6pPr>
    <a:lvl7pPr marL="535559" algn="l" defTabSz="178520" rtl="0" eaLnBrk="1" latinLnBrk="0" hangingPunct="1">
      <a:defRPr sz="234" kern="1200">
        <a:solidFill>
          <a:schemeClr val="tx1"/>
        </a:solidFill>
        <a:latin typeface="+mn-lt"/>
        <a:ea typeface="+mn-ea"/>
        <a:cs typeface="+mn-cs"/>
      </a:defRPr>
    </a:lvl7pPr>
    <a:lvl8pPr marL="624818" algn="l" defTabSz="178520" rtl="0" eaLnBrk="1" latinLnBrk="0" hangingPunct="1">
      <a:defRPr sz="234" kern="1200">
        <a:solidFill>
          <a:schemeClr val="tx1"/>
        </a:solidFill>
        <a:latin typeface="+mn-lt"/>
        <a:ea typeface="+mn-ea"/>
        <a:cs typeface="+mn-cs"/>
      </a:defRPr>
    </a:lvl8pPr>
    <a:lvl9pPr marL="714079" algn="l" defTabSz="178520" rtl="0" eaLnBrk="1" latinLnBrk="0" hangingPunct="1">
      <a:defRPr sz="23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578100" y="1279525"/>
            <a:ext cx="1943100" cy="34544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FF3890-1586-4355-8EE4-265F1B88BAC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769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9585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7175" y="366184"/>
            <a:ext cx="4629150" cy="1524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7175" y="2133607"/>
            <a:ext cx="4629150" cy="60346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7175" y="8475139"/>
            <a:ext cx="1200150" cy="486833"/>
          </a:xfrm>
          <a:prstGeom prst="rect">
            <a:avLst/>
          </a:prstGeom>
        </p:spPr>
        <p:txBody>
          <a:bodyPr/>
          <a:lstStyle/>
          <a:p>
            <a:fld id="{E35FAD59-EE49-4D16-8EC0-7461D9445668}" type="datetimeFigureOut">
              <a:rPr lang="de-DE" smtClean="0"/>
              <a:pPr/>
              <a:t>02.03.2026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757367" y="8475139"/>
            <a:ext cx="1628775" cy="48683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3686175" y="8475139"/>
            <a:ext cx="1200150" cy="486833"/>
          </a:xfrm>
          <a:prstGeom prst="rect">
            <a:avLst/>
          </a:prstGeom>
        </p:spPr>
        <p:txBody>
          <a:bodyPr/>
          <a:lstStyle/>
          <a:p>
            <a:fld id="{79590B73-D678-4437-BD6A-C05970EA3844}" type="slidenum">
              <a:rPr lang="de-DE" smtClean="0"/>
              <a:pPr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4385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12348867" y="2286006"/>
            <a:ext cx="3831729" cy="48700267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51893" y="2286006"/>
            <a:ext cx="11411248" cy="4870026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7175" y="8475139"/>
            <a:ext cx="1200150" cy="486833"/>
          </a:xfrm>
          <a:prstGeom prst="rect">
            <a:avLst/>
          </a:prstGeom>
        </p:spPr>
        <p:txBody>
          <a:bodyPr/>
          <a:lstStyle/>
          <a:p>
            <a:fld id="{E35FAD59-EE49-4D16-8EC0-7461D9445668}" type="datetimeFigureOut">
              <a:rPr lang="de-DE" smtClean="0"/>
              <a:pPr/>
              <a:t>02.03.2026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757367" y="8475139"/>
            <a:ext cx="1628775" cy="48683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3686175" y="8475139"/>
            <a:ext cx="1200150" cy="486833"/>
          </a:xfrm>
          <a:prstGeom prst="rect">
            <a:avLst/>
          </a:prstGeom>
        </p:spPr>
        <p:txBody>
          <a:bodyPr/>
          <a:lstStyle/>
          <a:p>
            <a:fld id="{79590B73-D678-4437-BD6A-C05970EA3844}" type="slidenum">
              <a:rPr lang="de-DE" smtClean="0"/>
              <a:pPr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144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7175" y="366184"/>
            <a:ext cx="4629150" cy="1524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7175" y="2133607"/>
            <a:ext cx="4629150" cy="60346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7175" y="8475139"/>
            <a:ext cx="1200150" cy="486833"/>
          </a:xfrm>
          <a:prstGeom prst="rect">
            <a:avLst/>
          </a:prstGeom>
        </p:spPr>
        <p:txBody>
          <a:bodyPr/>
          <a:lstStyle/>
          <a:p>
            <a:fld id="{E35FAD59-EE49-4D16-8EC0-7461D9445668}" type="datetimeFigureOut">
              <a:rPr lang="de-DE" smtClean="0"/>
              <a:pPr/>
              <a:t>02.03.2026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757367" y="8475139"/>
            <a:ext cx="1628775" cy="48683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3686175" y="8475139"/>
            <a:ext cx="1200150" cy="486833"/>
          </a:xfrm>
          <a:prstGeom prst="rect">
            <a:avLst/>
          </a:prstGeom>
        </p:spPr>
        <p:txBody>
          <a:bodyPr/>
          <a:lstStyle/>
          <a:p>
            <a:fld id="{79590B73-D678-4437-BD6A-C05970EA3844}" type="slidenum">
              <a:rPr lang="de-DE" smtClean="0"/>
              <a:pPr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8276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06305" y="5875868"/>
            <a:ext cx="4371975" cy="1816100"/>
          </a:xfrm>
          <a:prstGeom prst="rect">
            <a:avLst/>
          </a:prstGeom>
        </p:spPr>
        <p:txBody>
          <a:bodyPr anchor="t"/>
          <a:lstStyle>
            <a:lvl1pPr algn="l">
              <a:defRPr sz="3109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06305" y="3875624"/>
            <a:ext cx="4371975" cy="200024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46">
                <a:solidFill>
                  <a:schemeClr val="tx1">
                    <a:tint val="75000"/>
                  </a:schemeClr>
                </a:solidFill>
              </a:defRPr>
            </a:lvl1pPr>
            <a:lvl2pPr marL="354811" indent="0">
              <a:buNone/>
              <a:defRPr sz="1393">
                <a:solidFill>
                  <a:schemeClr val="tx1">
                    <a:tint val="75000"/>
                  </a:schemeClr>
                </a:solidFill>
              </a:defRPr>
            </a:lvl2pPr>
            <a:lvl3pPr marL="709621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3pPr>
            <a:lvl4pPr marL="1064431" indent="0">
              <a:buNone/>
              <a:defRPr sz="1087">
                <a:solidFill>
                  <a:schemeClr val="tx1">
                    <a:tint val="75000"/>
                  </a:schemeClr>
                </a:solidFill>
              </a:defRPr>
            </a:lvl4pPr>
            <a:lvl5pPr marL="1419242" indent="0">
              <a:buNone/>
              <a:defRPr sz="1087">
                <a:solidFill>
                  <a:schemeClr val="tx1">
                    <a:tint val="75000"/>
                  </a:schemeClr>
                </a:solidFill>
              </a:defRPr>
            </a:lvl5pPr>
            <a:lvl6pPr marL="1774053" indent="0">
              <a:buNone/>
              <a:defRPr sz="1087">
                <a:solidFill>
                  <a:schemeClr val="tx1">
                    <a:tint val="75000"/>
                  </a:schemeClr>
                </a:solidFill>
              </a:defRPr>
            </a:lvl6pPr>
            <a:lvl7pPr marL="2128863" indent="0">
              <a:buNone/>
              <a:defRPr sz="1087">
                <a:solidFill>
                  <a:schemeClr val="tx1">
                    <a:tint val="75000"/>
                  </a:schemeClr>
                </a:solidFill>
              </a:defRPr>
            </a:lvl7pPr>
            <a:lvl8pPr marL="2483673" indent="0">
              <a:buNone/>
              <a:defRPr sz="1087">
                <a:solidFill>
                  <a:schemeClr val="tx1">
                    <a:tint val="75000"/>
                  </a:schemeClr>
                </a:solidFill>
              </a:defRPr>
            </a:lvl8pPr>
            <a:lvl9pPr marL="2838484" indent="0">
              <a:buNone/>
              <a:defRPr sz="10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7175" y="8475139"/>
            <a:ext cx="1200150" cy="486833"/>
          </a:xfrm>
          <a:prstGeom prst="rect">
            <a:avLst/>
          </a:prstGeom>
        </p:spPr>
        <p:txBody>
          <a:bodyPr/>
          <a:lstStyle/>
          <a:p>
            <a:fld id="{E35FAD59-EE49-4D16-8EC0-7461D9445668}" type="datetimeFigureOut">
              <a:rPr lang="de-DE" smtClean="0"/>
              <a:pPr/>
              <a:t>02.03.2026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757367" y="8475139"/>
            <a:ext cx="1628775" cy="48683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3686175" y="8475139"/>
            <a:ext cx="1200150" cy="486833"/>
          </a:xfrm>
          <a:prstGeom prst="rect">
            <a:avLst/>
          </a:prstGeom>
        </p:spPr>
        <p:txBody>
          <a:bodyPr/>
          <a:lstStyle/>
          <a:p>
            <a:fld id="{79590B73-D678-4437-BD6A-C05970EA3844}" type="slidenum">
              <a:rPr lang="de-DE" smtClean="0"/>
              <a:pPr/>
              <a:t>‹N°›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42173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7175" y="366184"/>
            <a:ext cx="4629150" cy="1524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51893" y="13318067"/>
            <a:ext cx="7621488" cy="37668200"/>
          </a:xfrm>
          <a:prstGeom prst="rect">
            <a:avLst/>
          </a:prstGeom>
        </p:spPr>
        <p:txBody>
          <a:bodyPr/>
          <a:lstStyle>
            <a:lvl1pPr>
              <a:defRPr sz="2175"/>
            </a:lvl1pPr>
            <a:lvl2pPr>
              <a:defRPr sz="1869"/>
            </a:lvl2pPr>
            <a:lvl3pPr>
              <a:defRPr sz="1546"/>
            </a:lvl3pPr>
            <a:lvl4pPr>
              <a:defRPr sz="1393"/>
            </a:lvl4pPr>
            <a:lvl5pPr>
              <a:defRPr sz="1393"/>
            </a:lvl5pPr>
            <a:lvl6pPr>
              <a:defRPr sz="1393"/>
            </a:lvl6pPr>
            <a:lvl7pPr>
              <a:defRPr sz="1393"/>
            </a:lvl7pPr>
            <a:lvl8pPr>
              <a:defRPr sz="1393"/>
            </a:lvl8pPr>
            <a:lvl9pPr>
              <a:defRPr sz="1393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559106" y="13318067"/>
            <a:ext cx="7621488" cy="37668200"/>
          </a:xfrm>
          <a:prstGeom prst="rect">
            <a:avLst/>
          </a:prstGeom>
        </p:spPr>
        <p:txBody>
          <a:bodyPr/>
          <a:lstStyle>
            <a:lvl1pPr>
              <a:defRPr sz="2175"/>
            </a:lvl1pPr>
            <a:lvl2pPr>
              <a:defRPr sz="1869"/>
            </a:lvl2pPr>
            <a:lvl3pPr>
              <a:defRPr sz="1546"/>
            </a:lvl3pPr>
            <a:lvl4pPr>
              <a:defRPr sz="1393"/>
            </a:lvl4pPr>
            <a:lvl5pPr>
              <a:defRPr sz="1393"/>
            </a:lvl5pPr>
            <a:lvl6pPr>
              <a:defRPr sz="1393"/>
            </a:lvl6pPr>
            <a:lvl7pPr>
              <a:defRPr sz="1393"/>
            </a:lvl7pPr>
            <a:lvl8pPr>
              <a:defRPr sz="1393"/>
            </a:lvl8pPr>
            <a:lvl9pPr>
              <a:defRPr sz="1393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257175" y="8475139"/>
            <a:ext cx="1200150" cy="486833"/>
          </a:xfrm>
          <a:prstGeom prst="rect">
            <a:avLst/>
          </a:prstGeom>
        </p:spPr>
        <p:txBody>
          <a:bodyPr/>
          <a:lstStyle/>
          <a:p>
            <a:fld id="{E35FAD59-EE49-4D16-8EC0-7461D9445668}" type="datetimeFigureOut">
              <a:rPr lang="de-DE" smtClean="0"/>
              <a:pPr/>
              <a:t>02.03.2026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1757367" y="8475139"/>
            <a:ext cx="1628775" cy="48683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3686175" y="8475139"/>
            <a:ext cx="1200150" cy="486833"/>
          </a:xfrm>
          <a:prstGeom prst="rect">
            <a:avLst/>
          </a:prstGeom>
        </p:spPr>
        <p:txBody>
          <a:bodyPr/>
          <a:lstStyle/>
          <a:p>
            <a:fld id="{79590B73-D678-4437-BD6A-C05970EA3844}" type="slidenum">
              <a:rPr lang="de-DE" smtClean="0"/>
              <a:pPr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4455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7175" y="366184"/>
            <a:ext cx="4629150" cy="152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57175" y="2046818"/>
            <a:ext cx="2272606" cy="85301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69" b="1"/>
            </a:lvl1pPr>
            <a:lvl2pPr marL="354811" indent="0">
              <a:buNone/>
              <a:defRPr sz="1546" b="1"/>
            </a:lvl2pPr>
            <a:lvl3pPr marL="709621" indent="0">
              <a:buNone/>
              <a:defRPr sz="1393" b="1"/>
            </a:lvl3pPr>
            <a:lvl4pPr marL="1064431" indent="0">
              <a:buNone/>
              <a:defRPr sz="1240" b="1"/>
            </a:lvl4pPr>
            <a:lvl5pPr marL="1419242" indent="0">
              <a:buNone/>
              <a:defRPr sz="1240" b="1"/>
            </a:lvl5pPr>
            <a:lvl6pPr marL="1774053" indent="0">
              <a:buNone/>
              <a:defRPr sz="1240" b="1"/>
            </a:lvl6pPr>
            <a:lvl7pPr marL="2128863" indent="0">
              <a:buNone/>
              <a:defRPr sz="1240" b="1"/>
            </a:lvl7pPr>
            <a:lvl8pPr marL="2483673" indent="0">
              <a:buNone/>
              <a:defRPr sz="1240" b="1"/>
            </a:lvl8pPr>
            <a:lvl9pPr marL="2838484" indent="0">
              <a:buNone/>
              <a:defRPr sz="124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257175" y="2899833"/>
            <a:ext cx="2272606" cy="5268384"/>
          </a:xfrm>
          <a:prstGeom prst="rect">
            <a:avLst/>
          </a:prstGeom>
        </p:spPr>
        <p:txBody>
          <a:bodyPr/>
          <a:lstStyle>
            <a:lvl1pPr>
              <a:defRPr sz="1869"/>
            </a:lvl1pPr>
            <a:lvl2pPr>
              <a:defRPr sz="1546"/>
            </a:lvl2pPr>
            <a:lvl3pPr>
              <a:defRPr sz="1393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2612829" y="2046818"/>
            <a:ext cx="2273499" cy="85301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69" b="1"/>
            </a:lvl1pPr>
            <a:lvl2pPr marL="354811" indent="0">
              <a:buNone/>
              <a:defRPr sz="1546" b="1"/>
            </a:lvl2pPr>
            <a:lvl3pPr marL="709621" indent="0">
              <a:buNone/>
              <a:defRPr sz="1393" b="1"/>
            </a:lvl3pPr>
            <a:lvl4pPr marL="1064431" indent="0">
              <a:buNone/>
              <a:defRPr sz="1240" b="1"/>
            </a:lvl4pPr>
            <a:lvl5pPr marL="1419242" indent="0">
              <a:buNone/>
              <a:defRPr sz="1240" b="1"/>
            </a:lvl5pPr>
            <a:lvl6pPr marL="1774053" indent="0">
              <a:buNone/>
              <a:defRPr sz="1240" b="1"/>
            </a:lvl6pPr>
            <a:lvl7pPr marL="2128863" indent="0">
              <a:buNone/>
              <a:defRPr sz="1240" b="1"/>
            </a:lvl7pPr>
            <a:lvl8pPr marL="2483673" indent="0">
              <a:buNone/>
              <a:defRPr sz="1240" b="1"/>
            </a:lvl8pPr>
            <a:lvl9pPr marL="2838484" indent="0">
              <a:buNone/>
              <a:defRPr sz="124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2612829" y="2899833"/>
            <a:ext cx="2273499" cy="5268384"/>
          </a:xfrm>
          <a:prstGeom prst="rect">
            <a:avLst/>
          </a:prstGeom>
        </p:spPr>
        <p:txBody>
          <a:bodyPr/>
          <a:lstStyle>
            <a:lvl1pPr>
              <a:defRPr sz="1869"/>
            </a:lvl1pPr>
            <a:lvl2pPr>
              <a:defRPr sz="1546"/>
            </a:lvl2pPr>
            <a:lvl3pPr>
              <a:defRPr sz="1393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257175" y="8475139"/>
            <a:ext cx="1200150" cy="486833"/>
          </a:xfrm>
          <a:prstGeom prst="rect">
            <a:avLst/>
          </a:prstGeom>
        </p:spPr>
        <p:txBody>
          <a:bodyPr/>
          <a:lstStyle/>
          <a:p>
            <a:fld id="{E35FAD59-EE49-4D16-8EC0-7461D9445668}" type="datetimeFigureOut">
              <a:rPr lang="de-DE" smtClean="0"/>
              <a:pPr/>
              <a:t>02.03.2026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1757367" y="8475139"/>
            <a:ext cx="1628775" cy="48683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3686175" y="8475139"/>
            <a:ext cx="1200150" cy="486833"/>
          </a:xfrm>
          <a:prstGeom prst="rect">
            <a:avLst/>
          </a:prstGeom>
        </p:spPr>
        <p:txBody>
          <a:bodyPr/>
          <a:lstStyle/>
          <a:p>
            <a:fld id="{79590B73-D678-4437-BD6A-C05970EA3844}" type="slidenum">
              <a:rPr lang="de-DE" smtClean="0"/>
              <a:pPr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832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7175" y="366184"/>
            <a:ext cx="4629150" cy="1524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257175" y="8475139"/>
            <a:ext cx="1200150" cy="486833"/>
          </a:xfrm>
          <a:prstGeom prst="rect">
            <a:avLst/>
          </a:prstGeom>
        </p:spPr>
        <p:txBody>
          <a:bodyPr/>
          <a:lstStyle/>
          <a:p>
            <a:fld id="{E35FAD59-EE49-4D16-8EC0-7461D9445668}" type="datetimeFigureOut">
              <a:rPr lang="de-DE" smtClean="0"/>
              <a:pPr/>
              <a:t>02.03.2026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1757367" y="8475139"/>
            <a:ext cx="1628775" cy="48683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3686175" y="8475139"/>
            <a:ext cx="1200150" cy="486833"/>
          </a:xfrm>
          <a:prstGeom prst="rect">
            <a:avLst/>
          </a:prstGeom>
        </p:spPr>
        <p:txBody>
          <a:bodyPr/>
          <a:lstStyle/>
          <a:p>
            <a:fld id="{79590B73-D678-4437-BD6A-C05970EA3844}" type="slidenum">
              <a:rPr lang="de-DE" smtClean="0"/>
              <a:pPr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7630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257175" y="8475139"/>
            <a:ext cx="1200150" cy="486833"/>
          </a:xfrm>
          <a:prstGeom prst="rect">
            <a:avLst/>
          </a:prstGeom>
        </p:spPr>
        <p:txBody>
          <a:bodyPr/>
          <a:lstStyle/>
          <a:p>
            <a:fld id="{E35FAD59-EE49-4D16-8EC0-7461D9445668}" type="datetimeFigureOut">
              <a:rPr lang="de-DE" smtClean="0"/>
              <a:pPr/>
              <a:t>02.03.2026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1757367" y="8475139"/>
            <a:ext cx="1628775" cy="48683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3686175" y="8475139"/>
            <a:ext cx="1200150" cy="486833"/>
          </a:xfrm>
          <a:prstGeom prst="rect">
            <a:avLst/>
          </a:prstGeom>
        </p:spPr>
        <p:txBody>
          <a:bodyPr/>
          <a:lstStyle/>
          <a:p>
            <a:fld id="{79590B73-D678-4437-BD6A-C05970EA3844}" type="slidenum">
              <a:rPr lang="de-DE" smtClean="0"/>
              <a:pPr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215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7175" y="364067"/>
            <a:ext cx="1692176" cy="1549400"/>
          </a:xfrm>
          <a:prstGeom prst="rect">
            <a:avLst/>
          </a:prstGeom>
        </p:spPr>
        <p:txBody>
          <a:bodyPr anchor="b"/>
          <a:lstStyle>
            <a:lvl1pPr algn="l">
              <a:defRPr sz="1546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010970" y="364071"/>
            <a:ext cx="2875359" cy="7804151"/>
          </a:xfrm>
          <a:prstGeom prst="rect">
            <a:avLst/>
          </a:prstGeom>
        </p:spPr>
        <p:txBody>
          <a:bodyPr/>
          <a:lstStyle>
            <a:lvl1pPr>
              <a:defRPr sz="2481"/>
            </a:lvl1pPr>
            <a:lvl2pPr>
              <a:defRPr sz="2175"/>
            </a:lvl2pPr>
            <a:lvl3pPr>
              <a:defRPr sz="1869"/>
            </a:lvl3pPr>
            <a:lvl4pPr>
              <a:defRPr sz="1546"/>
            </a:lvl4pPr>
            <a:lvl5pPr>
              <a:defRPr sz="1546"/>
            </a:lvl5pPr>
            <a:lvl6pPr>
              <a:defRPr sz="1546"/>
            </a:lvl6pPr>
            <a:lvl7pPr>
              <a:defRPr sz="1546"/>
            </a:lvl7pPr>
            <a:lvl8pPr>
              <a:defRPr sz="1546"/>
            </a:lvl8pPr>
            <a:lvl9pPr>
              <a:defRPr sz="1546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57175" y="1913473"/>
            <a:ext cx="1692176" cy="62547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87"/>
            </a:lvl1pPr>
            <a:lvl2pPr marL="354811" indent="0">
              <a:buNone/>
              <a:defRPr sz="934"/>
            </a:lvl2pPr>
            <a:lvl3pPr marL="709621" indent="0">
              <a:buNone/>
              <a:defRPr sz="782"/>
            </a:lvl3pPr>
            <a:lvl4pPr marL="1064431" indent="0">
              <a:buNone/>
              <a:defRPr sz="697"/>
            </a:lvl4pPr>
            <a:lvl5pPr marL="1419242" indent="0">
              <a:buNone/>
              <a:defRPr sz="697"/>
            </a:lvl5pPr>
            <a:lvl6pPr marL="1774053" indent="0">
              <a:buNone/>
              <a:defRPr sz="697"/>
            </a:lvl6pPr>
            <a:lvl7pPr marL="2128863" indent="0">
              <a:buNone/>
              <a:defRPr sz="697"/>
            </a:lvl7pPr>
            <a:lvl8pPr marL="2483673" indent="0">
              <a:buNone/>
              <a:defRPr sz="697"/>
            </a:lvl8pPr>
            <a:lvl9pPr marL="2838484" indent="0">
              <a:buNone/>
              <a:defRPr sz="697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257175" y="8475139"/>
            <a:ext cx="1200150" cy="486833"/>
          </a:xfrm>
          <a:prstGeom prst="rect">
            <a:avLst/>
          </a:prstGeom>
        </p:spPr>
        <p:txBody>
          <a:bodyPr/>
          <a:lstStyle/>
          <a:p>
            <a:fld id="{E35FAD59-EE49-4D16-8EC0-7461D9445668}" type="datetimeFigureOut">
              <a:rPr lang="de-DE" smtClean="0"/>
              <a:pPr/>
              <a:t>02.03.2026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1757367" y="8475139"/>
            <a:ext cx="1628775" cy="48683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3686175" y="8475139"/>
            <a:ext cx="1200150" cy="486833"/>
          </a:xfrm>
          <a:prstGeom prst="rect">
            <a:avLst/>
          </a:prstGeom>
        </p:spPr>
        <p:txBody>
          <a:bodyPr/>
          <a:lstStyle/>
          <a:p>
            <a:fld id="{79590B73-D678-4437-BD6A-C05970EA3844}" type="slidenum">
              <a:rPr lang="de-DE" smtClean="0"/>
              <a:pPr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5653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08162" y="6400805"/>
            <a:ext cx="3086100" cy="755651"/>
          </a:xfrm>
          <a:prstGeom prst="rect">
            <a:avLst/>
          </a:prstGeom>
        </p:spPr>
        <p:txBody>
          <a:bodyPr anchor="b"/>
          <a:lstStyle>
            <a:lvl1pPr algn="l">
              <a:defRPr sz="1546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008162" y="817033"/>
            <a:ext cx="3086100" cy="5486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81"/>
            </a:lvl1pPr>
            <a:lvl2pPr marL="354811" indent="0">
              <a:buNone/>
              <a:defRPr sz="2175"/>
            </a:lvl2pPr>
            <a:lvl3pPr marL="709621" indent="0">
              <a:buNone/>
              <a:defRPr sz="1869"/>
            </a:lvl3pPr>
            <a:lvl4pPr marL="1064431" indent="0">
              <a:buNone/>
              <a:defRPr sz="1546"/>
            </a:lvl4pPr>
            <a:lvl5pPr marL="1419242" indent="0">
              <a:buNone/>
              <a:defRPr sz="1546"/>
            </a:lvl5pPr>
            <a:lvl6pPr marL="1774053" indent="0">
              <a:buNone/>
              <a:defRPr sz="1546"/>
            </a:lvl6pPr>
            <a:lvl7pPr marL="2128863" indent="0">
              <a:buNone/>
              <a:defRPr sz="1546"/>
            </a:lvl7pPr>
            <a:lvl8pPr marL="2483673" indent="0">
              <a:buNone/>
              <a:defRPr sz="1546"/>
            </a:lvl8pPr>
            <a:lvl9pPr marL="2838484" indent="0">
              <a:buNone/>
              <a:defRPr sz="1546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008162" y="7156457"/>
            <a:ext cx="3086100" cy="10731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87"/>
            </a:lvl1pPr>
            <a:lvl2pPr marL="354811" indent="0">
              <a:buNone/>
              <a:defRPr sz="934"/>
            </a:lvl2pPr>
            <a:lvl3pPr marL="709621" indent="0">
              <a:buNone/>
              <a:defRPr sz="782"/>
            </a:lvl3pPr>
            <a:lvl4pPr marL="1064431" indent="0">
              <a:buNone/>
              <a:defRPr sz="697"/>
            </a:lvl4pPr>
            <a:lvl5pPr marL="1419242" indent="0">
              <a:buNone/>
              <a:defRPr sz="697"/>
            </a:lvl5pPr>
            <a:lvl6pPr marL="1774053" indent="0">
              <a:buNone/>
              <a:defRPr sz="697"/>
            </a:lvl6pPr>
            <a:lvl7pPr marL="2128863" indent="0">
              <a:buNone/>
              <a:defRPr sz="697"/>
            </a:lvl7pPr>
            <a:lvl8pPr marL="2483673" indent="0">
              <a:buNone/>
              <a:defRPr sz="697"/>
            </a:lvl8pPr>
            <a:lvl9pPr marL="2838484" indent="0">
              <a:buNone/>
              <a:defRPr sz="697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257175" y="8475139"/>
            <a:ext cx="1200150" cy="486833"/>
          </a:xfrm>
          <a:prstGeom prst="rect">
            <a:avLst/>
          </a:prstGeom>
        </p:spPr>
        <p:txBody>
          <a:bodyPr/>
          <a:lstStyle/>
          <a:p>
            <a:fld id="{E35FAD59-EE49-4D16-8EC0-7461D9445668}" type="datetimeFigureOut">
              <a:rPr lang="de-DE" smtClean="0"/>
              <a:pPr/>
              <a:t>02.03.2026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1757367" y="8475139"/>
            <a:ext cx="1628775" cy="48683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3686175" y="8475139"/>
            <a:ext cx="1200150" cy="486833"/>
          </a:xfrm>
          <a:prstGeom prst="rect">
            <a:avLst/>
          </a:prstGeom>
        </p:spPr>
        <p:txBody>
          <a:bodyPr/>
          <a:lstStyle/>
          <a:p>
            <a:fld id="{79590B73-D678-4437-BD6A-C05970EA3844}" type="slidenum">
              <a:rPr lang="de-DE" smtClean="0"/>
              <a:pPr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8821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s://session.cigre.org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 userDrawn="1"/>
        </p:nvSpPr>
        <p:spPr>
          <a:xfrm>
            <a:off x="3507854" y="8780803"/>
            <a:ext cx="1436830" cy="2491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19" dirty="0">
                <a:solidFill>
                  <a:srgbClr val="008D5C"/>
                </a:solidFill>
                <a:latin typeface="+mj-lt"/>
                <a:hlinkClick r:id="rId13"/>
              </a:rPr>
              <a:t>2026 Paris Session</a:t>
            </a:r>
            <a:r>
              <a:rPr lang="de-DE" sz="1019" dirty="0">
                <a:solidFill>
                  <a:srgbClr val="008D5C"/>
                </a:solidFill>
                <a:latin typeface="+mj-lt"/>
              </a:rPr>
              <a:t> </a:t>
            </a:r>
          </a:p>
        </p:txBody>
      </p:sp>
      <p:sp>
        <p:nvSpPr>
          <p:cNvPr id="3" name="Espace réservé du titre 2"/>
          <p:cNvSpPr>
            <a:spLocks noGrp="1"/>
          </p:cNvSpPr>
          <p:nvPr>
            <p:ph type="title"/>
          </p:nvPr>
        </p:nvSpPr>
        <p:spPr>
          <a:xfrm>
            <a:off x="353527" y="486939"/>
            <a:ext cx="4436451" cy="1767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1FA253E-7ACC-40D1-6CBE-BBA629FD3DEA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5143500" cy="551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957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09621" rtl="0" eaLnBrk="1" latinLnBrk="0" hangingPunct="1">
        <a:spcBef>
          <a:spcPct val="0"/>
        </a:spcBef>
        <a:buNone/>
        <a:defRPr sz="341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108" indent="-266108" algn="l" defTabSz="709621" rtl="0" eaLnBrk="1" latinLnBrk="0" hangingPunct="1">
        <a:spcBef>
          <a:spcPct val="20000"/>
        </a:spcBef>
        <a:buFont typeface="Arial" pitchFamily="34" charset="0"/>
        <a:buChar char="•"/>
        <a:defRPr sz="2481" kern="1200">
          <a:solidFill>
            <a:schemeClr val="tx1"/>
          </a:solidFill>
          <a:latin typeface="+mn-lt"/>
          <a:ea typeface="+mn-ea"/>
          <a:cs typeface="+mn-cs"/>
        </a:defRPr>
      </a:lvl1pPr>
      <a:lvl2pPr marL="576567" indent="-221756" algn="l" defTabSz="709621" rtl="0" eaLnBrk="1" latinLnBrk="0" hangingPunct="1">
        <a:spcBef>
          <a:spcPct val="20000"/>
        </a:spcBef>
        <a:buFont typeface="Arial" pitchFamily="34" charset="0"/>
        <a:buChar char="–"/>
        <a:defRPr sz="2175" kern="1200">
          <a:solidFill>
            <a:schemeClr val="tx1"/>
          </a:solidFill>
          <a:latin typeface="+mn-lt"/>
          <a:ea typeface="+mn-ea"/>
          <a:cs typeface="+mn-cs"/>
        </a:defRPr>
      </a:lvl2pPr>
      <a:lvl3pPr marL="887026" indent="-177405" algn="l" defTabSz="709621" rtl="0" eaLnBrk="1" latinLnBrk="0" hangingPunct="1">
        <a:spcBef>
          <a:spcPct val="20000"/>
        </a:spcBef>
        <a:buFont typeface="Arial" pitchFamily="34" charset="0"/>
        <a:buChar char="•"/>
        <a:defRPr sz="1869" kern="1200">
          <a:solidFill>
            <a:schemeClr val="tx1"/>
          </a:solidFill>
          <a:latin typeface="+mn-lt"/>
          <a:ea typeface="+mn-ea"/>
          <a:cs typeface="+mn-cs"/>
        </a:defRPr>
      </a:lvl3pPr>
      <a:lvl4pPr marL="1241836" indent="-177405" algn="l" defTabSz="709621" rtl="0" eaLnBrk="1" latinLnBrk="0" hangingPunct="1">
        <a:spcBef>
          <a:spcPct val="20000"/>
        </a:spcBef>
        <a:buFont typeface="Arial" pitchFamily="34" charset="0"/>
        <a:buChar char="–"/>
        <a:defRPr sz="1546" kern="1200">
          <a:solidFill>
            <a:schemeClr val="tx1"/>
          </a:solidFill>
          <a:latin typeface="+mn-lt"/>
          <a:ea typeface="+mn-ea"/>
          <a:cs typeface="+mn-cs"/>
        </a:defRPr>
      </a:lvl4pPr>
      <a:lvl5pPr marL="1596647" indent="-177405" algn="l" defTabSz="709621" rtl="0" eaLnBrk="1" latinLnBrk="0" hangingPunct="1">
        <a:spcBef>
          <a:spcPct val="20000"/>
        </a:spcBef>
        <a:buFont typeface="Arial" pitchFamily="34" charset="0"/>
        <a:buChar char="»"/>
        <a:defRPr sz="1546" kern="1200">
          <a:solidFill>
            <a:schemeClr val="tx1"/>
          </a:solidFill>
          <a:latin typeface="+mn-lt"/>
          <a:ea typeface="+mn-ea"/>
          <a:cs typeface="+mn-cs"/>
        </a:defRPr>
      </a:lvl5pPr>
      <a:lvl6pPr marL="1951458" indent="-177405" algn="l" defTabSz="709621" rtl="0" eaLnBrk="1" latinLnBrk="0" hangingPunct="1">
        <a:spcBef>
          <a:spcPct val="20000"/>
        </a:spcBef>
        <a:buFont typeface="Arial" pitchFamily="34" charset="0"/>
        <a:buChar char="•"/>
        <a:defRPr sz="1546" kern="1200">
          <a:solidFill>
            <a:schemeClr val="tx1"/>
          </a:solidFill>
          <a:latin typeface="+mn-lt"/>
          <a:ea typeface="+mn-ea"/>
          <a:cs typeface="+mn-cs"/>
        </a:defRPr>
      </a:lvl6pPr>
      <a:lvl7pPr marL="2306268" indent="-177405" algn="l" defTabSz="709621" rtl="0" eaLnBrk="1" latinLnBrk="0" hangingPunct="1">
        <a:spcBef>
          <a:spcPct val="20000"/>
        </a:spcBef>
        <a:buFont typeface="Arial" pitchFamily="34" charset="0"/>
        <a:buChar char="•"/>
        <a:defRPr sz="1546" kern="1200">
          <a:solidFill>
            <a:schemeClr val="tx1"/>
          </a:solidFill>
          <a:latin typeface="+mn-lt"/>
          <a:ea typeface="+mn-ea"/>
          <a:cs typeface="+mn-cs"/>
        </a:defRPr>
      </a:lvl7pPr>
      <a:lvl8pPr marL="2661078" indent="-177405" algn="l" defTabSz="709621" rtl="0" eaLnBrk="1" latinLnBrk="0" hangingPunct="1">
        <a:spcBef>
          <a:spcPct val="20000"/>
        </a:spcBef>
        <a:buFont typeface="Arial" pitchFamily="34" charset="0"/>
        <a:buChar char="•"/>
        <a:defRPr sz="1546" kern="1200">
          <a:solidFill>
            <a:schemeClr val="tx1"/>
          </a:solidFill>
          <a:latin typeface="+mn-lt"/>
          <a:ea typeface="+mn-ea"/>
          <a:cs typeface="+mn-cs"/>
        </a:defRPr>
      </a:lvl8pPr>
      <a:lvl9pPr marL="3015889" indent="-177405" algn="l" defTabSz="709621" rtl="0" eaLnBrk="1" latinLnBrk="0" hangingPunct="1">
        <a:spcBef>
          <a:spcPct val="20000"/>
        </a:spcBef>
        <a:buFont typeface="Arial" pitchFamily="34" charset="0"/>
        <a:buChar char="•"/>
        <a:defRPr sz="15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709621" rtl="0" eaLnBrk="1" latinLnBrk="0" hangingPunct="1">
        <a:defRPr sz="1393" kern="1200">
          <a:solidFill>
            <a:schemeClr val="tx1"/>
          </a:solidFill>
          <a:latin typeface="+mn-lt"/>
          <a:ea typeface="+mn-ea"/>
          <a:cs typeface="+mn-cs"/>
        </a:defRPr>
      </a:lvl1pPr>
      <a:lvl2pPr marL="354811" algn="l" defTabSz="709621" rtl="0" eaLnBrk="1" latinLnBrk="0" hangingPunct="1">
        <a:defRPr sz="1393" kern="1200">
          <a:solidFill>
            <a:schemeClr val="tx1"/>
          </a:solidFill>
          <a:latin typeface="+mn-lt"/>
          <a:ea typeface="+mn-ea"/>
          <a:cs typeface="+mn-cs"/>
        </a:defRPr>
      </a:lvl2pPr>
      <a:lvl3pPr marL="709621" algn="l" defTabSz="709621" rtl="0" eaLnBrk="1" latinLnBrk="0" hangingPunct="1">
        <a:defRPr sz="1393" kern="1200">
          <a:solidFill>
            <a:schemeClr val="tx1"/>
          </a:solidFill>
          <a:latin typeface="+mn-lt"/>
          <a:ea typeface="+mn-ea"/>
          <a:cs typeface="+mn-cs"/>
        </a:defRPr>
      </a:lvl3pPr>
      <a:lvl4pPr marL="1064431" algn="l" defTabSz="709621" rtl="0" eaLnBrk="1" latinLnBrk="0" hangingPunct="1">
        <a:defRPr sz="1393" kern="1200">
          <a:solidFill>
            <a:schemeClr val="tx1"/>
          </a:solidFill>
          <a:latin typeface="+mn-lt"/>
          <a:ea typeface="+mn-ea"/>
          <a:cs typeface="+mn-cs"/>
        </a:defRPr>
      </a:lvl4pPr>
      <a:lvl5pPr marL="1419242" algn="l" defTabSz="709621" rtl="0" eaLnBrk="1" latinLnBrk="0" hangingPunct="1">
        <a:defRPr sz="1393" kern="1200">
          <a:solidFill>
            <a:schemeClr val="tx1"/>
          </a:solidFill>
          <a:latin typeface="+mn-lt"/>
          <a:ea typeface="+mn-ea"/>
          <a:cs typeface="+mn-cs"/>
        </a:defRPr>
      </a:lvl5pPr>
      <a:lvl6pPr marL="1774053" algn="l" defTabSz="709621" rtl="0" eaLnBrk="1" latinLnBrk="0" hangingPunct="1">
        <a:defRPr sz="1393" kern="1200">
          <a:solidFill>
            <a:schemeClr val="tx1"/>
          </a:solidFill>
          <a:latin typeface="+mn-lt"/>
          <a:ea typeface="+mn-ea"/>
          <a:cs typeface="+mn-cs"/>
        </a:defRPr>
      </a:lvl6pPr>
      <a:lvl7pPr marL="2128863" algn="l" defTabSz="709621" rtl="0" eaLnBrk="1" latinLnBrk="0" hangingPunct="1">
        <a:defRPr sz="1393" kern="1200">
          <a:solidFill>
            <a:schemeClr val="tx1"/>
          </a:solidFill>
          <a:latin typeface="+mn-lt"/>
          <a:ea typeface="+mn-ea"/>
          <a:cs typeface="+mn-cs"/>
        </a:defRPr>
      </a:lvl7pPr>
      <a:lvl8pPr marL="2483673" algn="l" defTabSz="709621" rtl="0" eaLnBrk="1" latinLnBrk="0" hangingPunct="1">
        <a:defRPr sz="1393" kern="1200">
          <a:solidFill>
            <a:schemeClr val="tx1"/>
          </a:solidFill>
          <a:latin typeface="+mn-lt"/>
          <a:ea typeface="+mn-ea"/>
          <a:cs typeface="+mn-cs"/>
        </a:defRPr>
      </a:lvl8pPr>
      <a:lvl9pPr marL="2838484" algn="l" defTabSz="709621" rtl="0" eaLnBrk="1" latinLnBrk="0" hangingPunct="1">
        <a:defRPr sz="139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>
            <a:spLocks/>
          </p:cNvSpPr>
          <p:nvPr/>
        </p:nvSpPr>
        <p:spPr>
          <a:xfrm>
            <a:off x="3672596" y="1194745"/>
            <a:ext cx="1162004" cy="48921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de-DE" sz="1104" dirty="0"/>
              <a:t>logo of </a:t>
            </a:r>
            <a:r>
              <a:rPr lang="de-DE" sz="1104" dirty="0" err="1"/>
              <a:t>author‘s</a:t>
            </a:r>
            <a:r>
              <a:rPr lang="de-DE" sz="1104" dirty="0"/>
              <a:t> </a:t>
            </a:r>
            <a:r>
              <a:rPr lang="de-DE" sz="1104" dirty="0" err="1"/>
              <a:t>affiliation</a:t>
            </a:r>
            <a:endParaRPr lang="de-DE" sz="1104" dirty="0"/>
          </a:p>
        </p:txBody>
      </p:sp>
      <p:sp>
        <p:nvSpPr>
          <p:cNvPr id="4" name="Textfeld 3"/>
          <p:cNvSpPr txBox="1"/>
          <p:nvPr/>
        </p:nvSpPr>
        <p:spPr>
          <a:xfrm>
            <a:off x="614691" y="2152687"/>
            <a:ext cx="3914118" cy="691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4" b="1" dirty="0">
                <a:latin typeface="+mj-lt"/>
              </a:rPr>
              <a:t>TITLE</a:t>
            </a:r>
          </a:p>
          <a:p>
            <a:pPr algn="ctr"/>
            <a:r>
              <a:rPr lang="en-US" sz="1104" b="1" dirty="0">
                <a:latin typeface="+mj-lt"/>
              </a:rPr>
              <a:t>(max. 2 lines)</a:t>
            </a:r>
          </a:p>
          <a:p>
            <a:pPr algn="ctr">
              <a:spcBef>
                <a:spcPts val="425"/>
              </a:spcBef>
            </a:pPr>
            <a:r>
              <a:rPr lang="en-US" sz="510" dirty="0">
                <a:latin typeface="+mj-lt"/>
              </a:rPr>
              <a:t>Name(s) of Author(s) and presenters if different</a:t>
            </a:r>
          </a:p>
          <a:p>
            <a:pPr algn="ctr">
              <a:spcBef>
                <a:spcPts val="425"/>
              </a:spcBef>
            </a:pPr>
            <a:r>
              <a:rPr lang="en-US" sz="510" dirty="0">
                <a:latin typeface="+mj-lt"/>
              </a:rPr>
              <a:t>Institution(s)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247742" y="2878714"/>
            <a:ext cx="2189460" cy="691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19" b="1" dirty="0"/>
              <a:t>Motivation</a:t>
            </a:r>
          </a:p>
          <a:p>
            <a:pPr marL="116525" indent="-116525">
              <a:spcBef>
                <a:spcPts val="510"/>
              </a:spcBef>
              <a:buFont typeface="Arial" pitchFamily="34" charset="0"/>
              <a:buChar char="•"/>
              <a:defRPr/>
            </a:pPr>
            <a:r>
              <a:rPr lang="en-US" sz="680" dirty="0">
                <a:sym typeface="Wingdings" pitchFamily="2" charset="2"/>
              </a:rPr>
              <a:t>give background of study, i.e. describe problem and previous findings</a:t>
            </a:r>
          </a:p>
          <a:p>
            <a:pPr marL="116525" indent="-116525">
              <a:spcBef>
                <a:spcPts val="510"/>
              </a:spcBef>
              <a:buFont typeface="Arial" pitchFamily="34" charset="0"/>
              <a:buChar char="•"/>
              <a:defRPr/>
            </a:pPr>
            <a:r>
              <a:rPr lang="en-US" sz="680" dirty="0">
                <a:sym typeface="Wingdings" pitchFamily="2" charset="2"/>
              </a:rPr>
              <a:t>Indicate aim of study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247742" y="3935961"/>
            <a:ext cx="2189460" cy="52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19" b="1" dirty="0" err="1"/>
              <a:t>Method</a:t>
            </a:r>
            <a:r>
              <a:rPr lang="de-DE" sz="1019" b="1" dirty="0"/>
              <a:t>/Approach</a:t>
            </a:r>
          </a:p>
          <a:p>
            <a:pPr marL="116525" indent="-116525">
              <a:spcBef>
                <a:spcPts val="510"/>
              </a:spcBef>
              <a:buFont typeface="Arial" pitchFamily="34" charset="0"/>
              <a:buChar char="•"/>
            </a:pPr>
            <a:r>
              <a:rPr lang="en-US" sz="680" dirty="0">
                <a:sym typeface="Wingdings" pitchFamily="2" charset="2"/>
              </a:rPr>
              <a:t>describe method for investigation, e.g. theory and  system/material/data analysis</a:t>
            </a:r>
            <a:endParaRPr lang="en-US" sz="849" dirty="0">
              <a:sym typeface="Wingdings" pitchFamily="2" charset="2"/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247742" y="6086753"/>
            <a:ext cx="2189460" cy="52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19" b="1" dirty="0"/>
              <a:t>Objects </a:t>
            </a:r>
            <a:r>
              <a:rPr lang="de-DE" sz="1019" b="1" dirty="0" err="1"/>
              <a:t>of</a:t>
            </a:r>
            <a:r>
              <a:rPr lang="de-DE" sz="1019" b="1" dirty="0"/>
              <a:t> </a:t>
            </a:r>
            <a:r>
              <a:rPr lang="de-DE" sz="1019" b="1" dirty="0" err="1"/>
              <a:t>investigation</a:t>
            </a:r>
            <a:endParaRPr lang="de-DE" sz="1019" b="1" dirty="0"/>
          </a:p>
          <a:p>
            <a:pPr marL="116525" indent="-116525">
              <a:spcBef>
                <a:spcPts val="510"/>
              </a:spcBef>
              <a:buFont typeface="Arial" pitchFamily="34" charset="0"/>
              <a:buChar char="•"/>
            </a:pPr>
            <a:r>
              <a:rPr lang="en-US" sz="680" dirty="0"/>
              <a:t>describe object of study/test, e.g. system/apparatus/materials 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2742993" y="2877037"/>
            <a:ext cx="2189460" cy="7200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19" b="1" dirty="0"/>
              <a:t>Experimental </a:t>
            </a:r>
            <a:r>
              <a:rPr lang="de-DE" sz="1019" b="1" dirty="0" err="1"/>
              <a:t>setup</a:t>
            </a:r>
            <a:r>
              <a:rPr lang="de-DE" sz="1019" b="1" dirty="0"/>
              <a:t> &amp; </a:t>
            </a:r>
            <a:r>
              <a:rPr lang="de-DE" sz="1019" b="1" dirty="0" err="1"/>
              <a:t>test</a:t>
            </a:r>
            <a:r>
              <a:rPr lang="de-DE" sz="1019" b="1" dirty="0"/>
              <a:t> </a:t>
            </a:r>
            <a:r>
              <a:rPr lang="de-DE" sz="1019" b="1" dirty="0" err="1"/>
              <a:t>results</a:t>
            </a:r>
            <a:endParaRPr lang="de-DE" sz="1019" b="1" dirty="0"/>
          </a:p>
          <a:p>
            <a:pPr marL="116525" indent="-116525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en-US" sz="680" dirty="0"/>
              <a:t>describe test setup and/or</a:t>
            </a:r>
          </a:p>
          <a:p>
            <a:pPr marL="116525" indent="-116525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en-US" sz="680" dirty="0"/>
              <a:t>give </a:t>
            </a:r>
            <a:r>
              <a:rPr lang="en-US" sz="680" dirty="0" err="1"/>
              <a:t>figrues</a:t>
            </a:r>
            <a:r>
              <a:rPr lang="en-US" sz="680" dirty="0"/>
              <a:t> of test setup and/or</a:t>
            </a:r>
          </a:p>
          <a:p>
            <a:pPr marL="116525" indent="-116525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en-US" sz="680" dirty="0"/>
              <a:t>describe test results and/or give diagrams 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2737925" y="3935957"/>
            <a:ext cx="2189460" cy="1092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19" b="1" dirty="0"/>
              <a:t>Discussion</a:t>
            </a:r>
          </a:p>
          <a:p>
            <a:pPr marL="97104" indent="-97104">
              <a:spcBef>
                <a:spcPts val="510"/>
              </a:spcBef>
              <a:buFont typeface="Arial" pitchFamily="34" charset="0"/>
              <a:buChar char="•"/>
              <a:defRPr/>
            </a:pPr>
            <a:r>
              <a:rPr lang="de-DE" sz="680" dirty="0" err="1"/>
              <a:t>discuss</a:t>
            </a:r>
            <a:r>
              <a:rPr lang="de-DE" sz="680" dirty="0"/>
              <a:t> </a:t>
            </a:r>
            <a:r>
              <a:rPr lang="de-DE" sz="680" dirty="0" err="1"/>
              <a:t>test</a:t>
            </a:r>
            <a:r>
              <a:rPr lang="de-DE" sz="680" dirty="0"/>
              <a:t> </a:t>
            </a:r>
            <a:r>
              <a:rPr lang="de-DE" sz="680" dirty="0" err="1"/>
              <a:t>results</a:t>
            </a:r>
            <a:endParaRPr lang="de-DE" sz="680" dirty="0"/>
          </a:p>
          <a:p>
            <a:pPr marL="97104" indent="-97104">
              <a:spcBef>
                <a:spcPts val="510"/>
              </a:spcBef>
              <a:buFont typeface="Arial" pitchFamily="34" charset="0"/>
              <a:buChar char="•"/>
              <a:defRPr/>
            </a:pPr>
            <a:r>
              <a:rPr lang="de-DE" sz="680" dirty="0" err="1"/>
              <a:t>give</a:t>
            </a:r>
            <a:r>
              <a:rPr lang="de-DE" sz="680" dirty="0"/>
              <a:t> </a:t>
            </a:r>
            <a:r>
              <a:rPr lang="de-DE" sz="680" dirty="0" err="1"/>
              <a:t>interpretation</a:t>
            </a:r>
            <a:r>
              <a:rPr lang="de-DE" sz="680" dirty="0"/>
              <a:t> </a:t>
            </a:r>
            <a:r>
              <a:rPr lang="de-DE" sz="680" dirty="0" err="1"/>
              <a:t>of</a:t>
            </a:r>
            <a:r>
              <a:rPr lang="de-DE" sz="680" dirty="0"/>
              <a:t> </a:t>
            </a:r>
            <a:r>
              <a:rPr lang="de-DE" sz="680" dirty="0" err="1"/>
              <a:t>results</a:t>
            </a:r>
            <a:endParaRPr lang="de-DE" sz="680" dirty="0"/>
          </a:p>
          <a:p>
            <a:pPr marL="97104" indent="-97104">
              <a:spcBef>
                <a:spcPts val="510"/>
              </a:spcBef>
              <a:buFont typeface="Arial" pitchFamily="34" charset="0"/>
              <a:buChar char="•"/>
              <a:defRPr/>
            </a:pPr>
            <a:r>
              <a:rPr lang="de-DE" sz="680" dirty="0"/>
              <a:t>do </a:t>
            </a:r>
            <a:r>
              <a:rPr lang="de-DE" sz="680" dirty="0" err="1"/>
              <a:t>results</a:t>
            </a:r>
            <a:r>
              <a:rPr lang="de-DE" sz="680" dirty="0"/>
              <a:t> </a:t>
            </a:r>
            <a:r>
              <a:rPr lang="de-DE" sz="680" dirty="0" err="1"/>
              <a:t>match</a:t>
            </a:r>
            <a:r>
              <a:rPr lang="de-DE" sz="680" dirty="0"/>
              <a:t> </a:t>
            </a:r>
            <a:r>
              <a:rPr lang="de-DE" sz="680" dirty="0" err="1"/>
              <a:t>to</a:t>
            </a:r>
            <a:r>
              <a:rPr lang="de-DE" sz="680" dirty="0"/>
              <a:t> </a:t>
            </a:r>
            <a:r>
              <a:rPr lang="de-DE" sz="680" dirty="0" err="1"/>
              <a:t>theory</a:t>
            </a:r>
            <a:r>
              <a:rPr lang="de-DE" sz="680" dirty="0"/>
              <a:t>/</a:t>
            </a:r>
            <a:r>
              <a:rPr lang="de-DE" sz="680" dirty="0" err="1"/>
              <a:t>expectation</a:t>
            </a:r>
            <a:r>
              <a:rPr lang="de-DE" sz="680" dirty="0"/>
              <a:t>?</a:t>
            </a:r>
          </a:p>
          <a:p>
            <a:pPr marL="97104" indent="-97104">
              <a:spcBef>
                <a:spcPts val="510"/>
              </a:spcBef>
              <a:buFont typeface="Arial" pitchFamily="34" charset="0"/>
              <a:buChar char="•"/>
              <a:defRPr/>
            </a:pPr>
            <a:r>
              <a:rPr lang="de-DE" sz="680" dirty="0" err="1"/>
              <a:t>use</a:t>
            </a:r>
            <a:r>
              <a:rPr lang="de-DE" sz="680" dirty="0"/>
              <a:t> </a:t>
            </a:r>
            <a:r>
              <a:rPr lang="de-DE" sz="680" dirty="0" err="1"/>
              <a:t>diagrams</a:t>
            </a:r>
            <a:r>
              <a:rPr lang="de-DE" sz="680" dirty="0"/>
              <a:t> </a:t>
            </a:r>
            <a:r>
              <a:rPr lang="de-DE" sz="680" dirty="0" err="1"/>
              <a:t>when</a:t>
            </a:r>
            <a:r>
              <a:rPr lang="de-DE" sz="680" dirty="0"/>
              <a:t> </a:t>
            </a:r>
            <a:r>
              <a:rPr lang="de-DE" sz="680" dirty="0" err="1"/>
              <a:t>appropriate</a:t>
            </a:r>
            <a:r>
              <a:rPr lang="de-DE" sz="680" dirty="0"/>
              <a:t>  </a:t>
            </a:r>
          </a:p>
          <a:p>
            <a:pPr>
              <a:spcBef>
                <a:spcPts val="510"/>
              </a:spcBef>
              <a:defRPr/>
            </a:pPr>
            <a:endParaRPr lang="en-US" sz="680" dirty="0"/>
          </a:p>
        </p:txBody>
      </p:sp>
      <p:sp>
        <p:nvSpPr>
          <p:cNvPr id="26" name="Textfeld 25"/>
          <p:cNvSpPr txBox="1"/>
          <p:nvPr/>
        </p:nvSpPr>
        <p:spPr>
          <a:xfrm>
            <a:off x="2741589" y="6086753"/>
            <a:ext cx="2189460" cy="586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19" b="1" dirty="0"/>
              <a:t>Conclusion</a:t>
            </a:r>
          </a:p>
          <a:p>
            <a:pPr marL="97104" indent="-97104">
              <a:spcBef>
                <a:spcPts val="510"/>
              </a:spcBef>
              <a:buFont typeface="Arial" pitchFamily="34" charset="0"/>
              <a:buChar char="•"/>
              <a:defRPr/>
            </a:pPr>
            <a:r>
              <a:rPr lang="en-US" sz="680" dirty="0"/>
              <a:t>give a conclusion of your study</a:t>
            </a:r>
          </a:p>
          <a:p>
            <a:pPr marL="97104" indent="-97104">
              <a:spcBef>
                <a:spcPts val="510"/>
              </a:spcBef>
              <a:buFont typeface="Arial" pitchFamily="34" charset="0"/>
              <a:buChar char="•"/>
              <a:defRPr/>
            </a:pPr>
            <a:r>
              <a:rPr lang="en-US" sz="680" dirty="0"/>
              <a:t>use bullet points with clear statements 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1580994" y="1549162"/>
            <a:ext cx="1957059" cy="4449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02"/>
              </a:spcBef>
            </a:pPr>
            <a:r>
              <a:rPr lang="de-DE" sz="1359" dirty="0">
                <a:solidFill>
                  <a:srgbClr val="DE6336"/>
                </a:solidFill>
                <a:latin typeface="+mj-lt"/>
              </a:rPr>
              <a:t>Study </a:t>
            </a:r>
            <a:r>
              <a:rPr lang="de-DE" sz="1359" dirty="0" err="1">
                <a:solidFill>
                  <a:srgbClr val="DE6336"/>
                </a:solidFill>
                <a:latin typeface="+mj-lt"/>
              </a:rPr>
              <a:t>Committee</a:t>
            </a:r>
            <a:r>
              <a:rPr lang="de-DE" sz="1359" dirty="0">
                <a:solidFill>
                  <a:srgbClr val="DE6336"/>
                </a:solidFill>
                <a:latin typeface="+mj-lt"/>
              </a:rPr>
              <a:t> XX</a:t>
            </a:r>
          </a:p>
          <a:p>
            <a:pPr algn="ctr">
              <a:spcBef>
                <a:spcPts val="102"/>
              </a:spcBef>
              <a:defRPr/>
            </a:pPr>
            <a:r>
              <a:rPr lang="de-DE" sz="849" dirty="0">
                <a:solidFill>
                  <a:srgbClr val="DE6336"/>
                </a:solidFill>
              </a:rPr>
              <a:t>Title </a:t>
            </a:r>
            <a:r>
              <a:rPr lang="de-DE" sz="849" dirty="0" err="1">
                <a:solidFill>
                  <a:srgbClr val="DE6336"/>
                </a:solidFill>
              </a:rPr>
              <a:t>of</a:t>
            </a:r>
            <a:r>
              <a:rPr lang="de-DE" sz="849" dirty="0">
                <a:solidFill>
                  <a:srgbClr val="DE6336"/>
                </a:solidFill>
              </a:rPr>
              <a:t> Study </a:t>
            </a:r>
            <a:r>
              <a:rPr lang="de-DE" sz="849" dirty="0" err="1">
                <a:solidFill>
                  <a:srgbClr val="DE6336"/>
                </a:solidFill>
              </a:rPr>
              <a:t>Committee</a:t>
            </a:r>
            <a:r>
              <a:rPr lang="de-DE" sz="849" dirty="0">
                <a:solidFill>
                  <a:srgbClr val="DE6336"/>
                </a:solidFill>
              </a:rPr>
              <a:t> XX</a:t>
            </a:r>
          </a:p>
        </p:txBody>
      </p:sp>
      <p:sp>
        <p:nvSpPr>
          <p:cNvPr id="14" name="Textfeld 10"/>
          <p:cNvSpPr txBox="1">
            <a:spLocks noChangeArrowheads="1"/>
          </p:cNvSpPr>
          <p:nvPr/>
        </p:nvSpPr>
        <p:spPr bwMode="auto">
          <a:xfrm>
            <a:off x="1434214" y="1953099"/>
            <a:ext cx="2256787" cy="249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102"/>
              </a:spcBef>
            </a:pPr>
            <a:r>
              <a:rPr lang="en-US" sz="1019" dirty="0">
                <a:solidFill>
                  <a:srgbClr val="DE6336"/>
                </a:solidFill>
                <a:latin typeface="Calibri" pitchFamily="34" charset="0"/>
              </a:rPr>
              <a:t>Paper ID_2026</a:t>
            </a:r>
          </a:p>
        </p:txBody>
      </p:sp>
    </p:spTree>
    <p:extLst>
      <p:ext uri="{BB962C8B-B14F-4D97-AF65-F5344CB8AC3E}">
        <p14:creationId xmlns:p14="http://schemas.microsoft.com/office/powerpoint/2010/main" val="1288169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>
            <a:spLocks/>
          </p:cNvSpPr>
          <p:nvPr/>
        </p:nvSpPr>
        <p:spPr>
          <a:xfrm>
            <a:off x="3672596" y="1194745"/>
            <a:ext cx="1162004" cy="48921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de-DE" sz="1104" dirty="0"/>
              <a:t>logo of </a:t>
            </a:r>
            <a:r>
              <a:rPr lang="de-DE" sz="1104" dirty="0" err="1"/>
              <a:t>author‘s</a:t>
            </a:r>
            <a:r>
              <a:rPr lang="de-DE" sz="1104" dirty="0"/>
              <a:t> </a:t>
            </a:r>
            <a:r>
              <a:rPr lang="de-DE" sz="1104" dirty="0" err="1"/>
              <a:t>institution</a:t>
            </a:r>
            <a:endParaRPr lang="de-DE" sz="1104" dirty="0"/>
          </a:p>
        </p:txBody>
      </p:sp>
      <p:sp>
        <p:nvSpPr>
          <p:cNvPr id="4" name="Textfeld 3"/>
          <p:cNvSpPr txBox="1"/>
          <p:nvPr/>
        </p:nvSpPr>
        <p:spPr>
          <a:xfrm>
            <a:off x="614691" y="2120685"/>
            <a:ext cx="3914118" cy="65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4" b="1" dirty="0">
                <a:latin typeface="+mj-lt"/>
              </a:rPr>
              <a:t>TITLE</a:t>
            </a:r>
          </a:p>
          <a:p>
            <a:pPr algn="ctr"/>
            <a:r>
              <a:rPr lang="en-US" sz="1104" b="1" dirty="0">
                <a:latin typeface="+mj-lt"/>
              </a:rPr>
              <a:t>(max. 2 lines)</a:t>
            </a:r>
          </a:p>
          <a:p>
            <a:pPr algn="ctr">
              <a:spcBef>
                <a:spcPts val="425"/>
              </a:spcBef>
            </a:pPr>
            <a:r>
              <a:rPr lang="en-US" sz="1104" b="1" dirty="0">
                <a:latin typeface="+mj-lt"/>
              </a:rPr>
              <a:t>continued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247742" y="2836496"/>
            <a:ext cx="2189460" cy="586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19" b="1" dirty="0"/>
              <a:t>Headline</a:t>
            </a:r>
          </a:p>
          <a:p>
            <a:pPr marL="116525" indent="-116525">
              <a:spcBef>
                <a:spcPts val="510"/>
              </a:spcBef>
              <a:buFont typeface="Arial" pitchFamily="34" charset="0"/>
              <a:buChar char="•"/>
              <a:defRPr/>
            </a:pPr>
            <a:r>
              <a:rPr lang="en-US" sz="680" dirty="0">
                <a:sym typeface="Wingdings" pitchFamily="2" charset="2"/>
              </a:rPr>
              <a:t>description/figure</a:t>
            </a:r>
          </a:p>
          <a:p>
            <a:pPr marL="116525" indent="-116525">
              <a:spcBef>
                <a:spcPts val="510"/>
              </a:spcBef>
              <a:buFont typeface="Arial" pitchFamily="34" charset="0"/>
              <a:buChar char="•"/>
              <a:defRPr/>
            </a:pPr>
            <a:r>
              <a:rPr lang="en-US" sz="680" dirty="0">
                <a:sym typeface="Wingdings" pitchFamily="2" charset="2"/>
              </a:rPr>
              <a:t>description/figure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247742" y="4157511"/>
            <a:ext cx="2189460" cy="586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19" b="1" dirty="0"/>
              <a:t>Headline</a:t>
            </a:r>
          </a:p>
          <a:p>
            <a:pPr marL="116525" indent="-116525">
              <a:spcBef>
                <a:spcPts val="510"/>
              </a:spcBef>
              <a:buFont typeface="Arial" pitchFamily="34" charset="0"/>
              <a:buChar char="•"/>
              <a:defRPr/>
            </a:pPr>
            <a:r>
              <a:rPr lang="en-US" sz="680" dirty="0">
                <a:sym typeface="Wingdings" pitchFamily="2" charset="2"/>
              </a:rPr>
              <a:t>description/figure</a:t>
            </a:r>
          </a:p>
          <a:p>
            <a:pPr marL="116525" indent="-116525">
              <a:spcBef>
                <a:spcPts val="510"/>
              </a:spcBef>
              <a:buFont typeface="Arial" pitchFamily="34" charset="0"/>
              <a:buChar char="•"/>
              <a:defRPr/>
            </a:pPr>
            <a:r>
              <a:rPr lang="en-US" sz="680" dirty="0">
                <a:sym typeface="Wingdings" pitchFamily="2" charset="2"/>
              </a:rPr>
              <a:t>description/figure</a:t>
            </a:r>
          </a:p>
        </p:txBody>
      </p:sp>
      <p:sp>
        <p:nvSpPr>
          <p:cNvPr id="16" name="Textfeld 15"/>
          <p:cNvSpPr txBox="1"/>
          <p:nvPr/>
        </p:nvSpPr>
        <p:spPr>
          <a:xfrm>
            <a:off x="247742" y="6086753"/>
            <a:ext cx="2189460" cy="586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19" b="1" dirty="0"/>
              <a:t>Headline</a:t>
            </a:r>
          </a:p>
          <a:p>
            <a:pPr marL="116525" indent="-116525">
              <a:spcBef>
                <a:spcPts val="510"/>
              </a:spcBef>
              <a:buFont typeface="Arial" pitchFamily="34" charset="0"/>
              <a:buChar char="•"/>
            </a:pPr>
            <a:r>
              <a:rPr lang="en-US" sz="680" dirty="0"/>
              <a:t>description/figure</a:t>
            </a:r>
          </a:p>
          <a:p>
            <a:pPr marL="116525" indent="-116525">
              <a:spcBef>
                <a:spcPts val="510"/>
              </a:spcBef>
              <a:buFont typeface="Arial" pitchFamily="34" charset="0"/>
              <a:buChar char="•"/>
            </a:pPr>
            <a:r>
              <a:rPr lang="en-US" sz="680" dirty="0"/>
              <a:t>description/figure 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2742993" y="2828111"/>
            <a:ext cx="2189460" cy="7200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19" b="1" dirty="0"/>
              <a:t>Headline</a:t>
            </a:r>
          </a:p>
          <a:p>
            <a:pPr marL="116525" indent="-116525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en-US" sz="680" dirty="0"/>
              <a:t>description/figure</a:t>
            </a:r>
          </a:p>
          <a:p>
            <a:pPr marL="116525" indent="-116525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en-US" sz="680" dirty="0"/>
              <a:t>description/figure</a:t>
            </a:r>
          </a:p>
          <a:p>
            <a:pPr marL="116525" indent="-116525">
              <a:spcBef>
                <a:spcPct val="50000"/>
              </a:spcBef>
              <a:buFont typeface="Arial" pitchFamily="34" charset="0"/>
              <a:buChar char="•"/>
              <a:defRPr/>
            </a:pPr>
            <a:endParaRPr lang="en-US" sz="680" dirty="0"/>
          </a:p>
        </p:txBody>
      </p:sp>
      <p:sp>
        <p:nvSpPr>
          <p:cNvPr id="23" name="Textfeld 22"/>
          <p:cNvSpPr txBox="1"/>
          <p:nvPr/>
        </p:nvSpPr>
        <p:spPr>
          <a:xfrm>
            <a:off x="2737925" y="4146609"/>
            <a:ext cx="2189460" cy="7554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19" b="1" dirty="0"/>
              <a:t>Headline</a:t>
            </a:r>
          </a:p>
          <a:p>
            <a:pPr marL="97104" indent="-97104">
              <a:spcBef>
                <a:spcPts val="510"/>
              </a:spcBef>
              <a:buFont typeface="Arial" pitchFamily="34" charset="0"/>
              <a:buChar char="•"/>
              <a:defRPr/>
            </a:pPr>
            <a:r>
              <a:rPr lang="de-DE" sz="680" dirty="0" err="1"/>
              <a:t>description</a:t>
            </a:r>
            <a:r>
              <a:rPr lang="de-DE" sz="680" dirty="0"/>
              <a:t>/</a:t>
            </a:r>
            <a:r>
              <a:rPr lang="de-DE" sz="680" dirty="0" err="1"/>
              <a:t>figure</a:t>
            </a:r>
            <a:endParaRPr lang="de-DE" sz="680" dirty="0"/>
          </a:p>
          <a:p>
            <a:pPr marL="97104" indent="-97104">
              <a:spcBef>
                <a:spcPts val="510"/>
              </a:spcBef>
              <a:buFont typeface="Arial" pitchFamily="34" charset="0"/>
              <a:buChar char="•"/>
              <a:defRPr/>
            </a:pPr>
            <a:r>
              <a:rPr lang="en-US" sz="680" dirty="0"/>
              <a:t>description/figure</a:t>
            </a:r>
            <a:endParaRPr lang="de-DE" sz="680" dirty="0"/>
          </a:p>
          <a:p>
            <a:pPr>
              <a:spcBef>
                <a:spcPts val="510"/>
              </a:spcBef>
              <a:defRPr/>
            </a:pPr>
            <a:endParaRPr lang="en-US" sz="680" dirty="0"/>
          </a:p>
        </p:txBody>
      </p:sp>
      <p:sp>
        <p:nvSpPr>
          <p:cNvPr id="15" name="Textfeld 14"/>
          <p:cNvSpPr txBox="1"/>
          <p:nvPr/>
        </p:nvSpPr>
        <p:spPr>
          <a:xfrm>
            <a:off x="1580994" y="1500235"/>
            <a:ext cx="1957059" cy="4449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02"/>
              </a:spcBef>
            </a:pPr>
            <a:r>
              <a:rPr lang="de-DE" sz="1359" dirty="0">
                <a:solidFill>
                  <a:srgbClr val="DE6336"/>
                </a:solidFill>
                <a:latin typeface="+mj-lt"/>
              </a:rPr>
              <a:t>Study </a:t>
            </a:r>
            <a:r>
              <a:rPr lang="de-DE" sz="1359" dirty="0" err="1">
                <a:solidFill>
                  <a:srgbClr val="DE6336"/>
                </a:solidFill>
                <a:latin typeface="+mj-lt"/>
              </a:rPr>
              <a:t>Committee</a:t>
            </a:r>
            <a:r>
              <a:rPr lang="de-DE" sz="1359" dirty="0">
                <a:solidFill>
                  <a:srgbClr val="DE6336"/>
                </a:solidFill>
                <a:latin typeface="+mj-lt"/>
              </a:rPr>
              <a:t> XX</a:t>
            </a:r>
          </a:p>
          <a:p>
            <a:pPr algn="ctr">
              <a:spcBef>
                <a:spcPts val="102"/>
              </a:spcBef>
              <a:defRPr/>
            </a:pPr>
            <a:r>
              <a:rPr lang="de-DE" sz="849" dirty="0">
                <a:solidFill>
                  <a:srgbClr val="DE6336"/>
                </a:solidFill>
              </a:rPr>
              <a:t>Title </a:t>
            </a:r>
            <a:r>
              <a:rPr lang="de-DE" sz="849" dirty="0" err="1">
                <a:solidFill>
                  <a:srgbClr val="DE6336"/>
                </a:solidFill>
              </a:rPr>
              <a:t>of</a:t>
            </a:r>
            <a:r>
              <a:rPr lang="de-DE" sz="849" dirty="0">
                <a:solidFill>
                  <a:srgbClr val="DE6336"/>
                </a:solidFill>
              </a:rPr>
              <a:t> Study </a:t>
            </a:r>
            <a:r>
              <a:rPr lang="de-DE" sz="849" dirty="0" err="1">
                <a:solidFill>
                  <a:srgbClr val="DE6336"/>
                </a:solidFill>
              </a:rPr>
              <a:t>Committee</a:t>
            </a:r>
            <a:r>
              <a:rPr lang="de-DE" sz="849" dirty="0">
                <a:solidFill>
                  <a:srgbClr val="DE6336"/>
                </a:solidFill>
              </a:rPr>
              <a:t> XX</a:t>
            </a:r>
          </a:p>
        </p:txBody>
      </p:sp>
      <p:sp>
        <p:nvSpPr>
          <p:cNvPr id="17" name="Textfeld 10"/>
          <p:cNvSpPr txBox="1">
            <a:spLocks noChangeArrowheads="1"/>
          </p:cNvSpPr>
          <p:nvPr/>
        </p:nvSpPr>
        <p:spPr bwMode="auto">
          <a:xfrm>
            <a:off x="1434214" y="1879709"/>
            <a:ext cx="2256787" cy="249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102"/>
              </a:spcBef>
            </a:pPr>
            <a:r>
              <a:rPr lang="en-US" sz="1019" dirty="0">
                <a:solidFill>
                  <a:srgbClr val="DE6336"/>
                </a:solidFill>
                <a:latin typeface="Calibri" pitchFamily="34" charset="0"/>
              </a:rPr>
              <a:t>Paper ID_2026</a:t>
            </a:r>
          </a:p>
        </p:txBody>
      </p:sp>
      <p:sp>
        <p:nvSpPr>
          <p:cNvPr id="12" name="Textfeld 15"/>
          <p:cNvSpPr txBox="1"/>
          <p:nvPr/>
        </p:nvSpPr>
        <p:spPr>
          <a:xfrm>
            <a:off x="2742993" y="6086753"/>
            <a:ext cx="2189460" cy="586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19" b="1" dirty="0"/>
              <a:t>Headline</a:t>
            </a:r>
          </a:p>
          <a:p>
            <a:pPr marL="116525" indent="-116525">
              <a:spcBef>
                <a:spcPts val="510"/>
              </a:spcBef>
              <a:buFont typeface="Arial" pitchFamily="34" charset="0"/>
              <a:buChar char="•"/>
            </a:pPr>
            <a:r>
              <a:rPr lang="en-US" sz="680" dirty="0"/>
              <a:t>description/figure</a:t>
            </a:r>
          </a:p>
          <a:p>
            <a:pPr marL="116525" indent="-116525">
              <a:spcBef>
                <a:spcPts val="510"/>
              </a:spcBef>
              <a:buFont typeface="Arial" pitchFamily="34" charset="0"/>
              <a:buChar char="•"/>
            </a:pPr>
            <a:r>
              <a:rPr lang="en-US" sz="680" dirty="0"/>
              <a:t>description/figure </a:t>
            </a:r>
          </a:p>
        </p:txBody>
      </p:sp>
    </p:spTree>
    <p:extLst>
      <p:ext uri="{BB962C8B-B14F-4D97-AF65-F5344CB8AC3E}">
        <p14:creationId xmlns:p14="http://schemas.microsoft.com/office/powerpoint/2010/main" val="3692277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>
            <a:spLocks/>
          </p:cNvSpPr>
          <p:nvPr/>
        </p:nvSpPr>
        <p:spPr>
          <a:xfrm>
            <a:off x="3672596" y="1194745"/>
            <a:ext cx="1162004" cy="48921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de-DE" sz="1104" dirty="0"/>
              <a:t>logo of </a:t>
            </a:r>
            <a:r>
              <a:rPr lang="de-DE" sz="1104" dirty="0" err="1"/>
              <a:t>author‘s</a:t>
            </a:r>
            <a:r>
              <a:rPr lang="de-DE" sz="1104" dirty="0"/>
              <a:t> </a:t>
            </a:r>
            <a:r>
              <a:rPr lang="de-DE" sz="1104" dirty="0" err="1"/>
              <a:t>institution</a:t>
            </a:r>
            <a:endParaRPr lang="de-DE" sz="1104" dirty="0"/>
          </a:p>
        </p:txBody>
      </p:sp>
      <p:sp>
        <p:nvSpPr>
          <p:cNvPr id="4" name="Textfeld 3"/>
          <p:cNvSpPr txBox="1"/>
          <p:nvPr/>
        </p:nvSpPr>
        <p:spPr>
          <a:xfrm>
            <a:off x="614691" y="2157380"/>
            <a:ext cx="3914118" cy="65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4" b="1" dirty="0">
                <a:latin typeface="+mj-lt"/>
              </a:rPr>
              <a:t>TITLE</a:t>
            </a:r>
          </a:p>
          <a:p>
            <a:pPr algn="ctr"/>
            <a:r>
              <a:rPr lang="en-US" sz="1104" b="1" dirty="0">
                <a:latin typeface="+mj-lt"/>
              </a:rPr>
              <a:t>(max. 2 lines)</a:t>
            </a:r>
          </a:p>
          <a:p>
            <a:pPr algn="ctr">
              <a:spcBef>
                <a:spcPts val="425"/>
              </a:spcBef>
            </a:pPr>
            <a:r>
              <a:rPr lang="en-US" sz="1104" b="1" dirty="0">
                <a:latin typeface="+mj-lt"/>
              </a:rPr>
              <a:t>continued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247742" y="2934349"/>
            <a:ext cx="2189460" cy="586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19" b="1" dirty="0"/>
              <a:t>Headline</a:t>
            </a:r>
          </a:p>
          <a:p>
            <a:pPr marL="116525" indent="-116525">
              <a:spcBef>
                <a:spcPts val="510"/>
              </a:spcBef>
              <a:buFont typeface="Arial" pitchFamily="34" charset="0"/>
              <a:buChar char="•"/>
              <a:defRPr/>
            </a:pPr>
            <a:r>
              <a:rPr lang="en-US" sz="680" dirty="0">
                <a:sym typeface="Wingdings" pitchFamily="2" charset="2"/>
              </a:rPr>
              <a:t>description/figure</a:t>
            </a:r>
          </a:p>
          <a:p>
            <a:pPr marL="116525" indent="-116525">
              <a:spcBef>
                <a:spcPts val="510"/>
              </a:spcBef>
              <a:buFont typeface="Arial" pitchFamily="34" charset="0"/>
              <a:buChar char="•"/>
              <a:defRPr/>
            </a:pPr>
            <a:r>
              <a:rPr lang="en-US" sz="680" dirty="0">
                <a:sym typeface="Wingdings" pitchFamily="2" charset="2"/>
              </a:rPr>
              <a:t>description/figure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247742" y="4218669"/>
            <a:ext cx="2189460" cy="586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19" b="1" dirty="0"/>
              <a:t>Headline</a:t>
            </a:r>
          </a:p>
          <a:p>
            <a:pPr marL="116525" indent="-116525">
              <a:spcBef>
                <a:spcPts val="510"/>
              </a:spcBef>
              <a:buFont typeface="Arial" pitchFamily="34" charset="0"/>
              <a:buChar char="•"/>
              <a:defRPr/>
            </a:pPr>
            <a:r>
              <a:rPr lang="en-US" sz="680" dirty="0">
                <a:sym typeface="Wingdings" pitchFamily="2" charset="2"/>
              </a:rPr>
              <a:t>description/figure</a:t>
            </a:r>
          </a:p>
          <a:p>
            <a:pPr marL="116525" indent="-116525">
              <a:spcBef>
                <a:spcPts val="510"/>
              </a:spcBef>
              <a:buFont typeface="Arial" pitchFamily="34" charset="0"/>
              <a:buChar char="•"/>
              <a:defRPr/>
            </a:pPr>
            <a:r>
              <a:rPr lang="en-US" sz="680" dirty="0">
                <a:sym typeface="Wingdings" pitchFamily="2" charset="2"/>
              </a:rPr>
              <a:t>description/figure</a:t>
            </a:r>
          </a:p>
        </p:txBody>
      </p:sp>
      <p:sp>
        <p:nvSpPr>
          <p:cNvPr id="16" name="Textfeld 15"/>
          <p:cNvSpPr txBox="1"/>
          <p:nvPr/>
        </p:nvSpPr>
        <p:spPr>
          <a:xfrm>
            <a:off x="247742" y="6086753"/>
            <a:ext cx="2189460" cy="586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19" b="1" dirty="0"/>
              <a:t>Headline</a:t>
            </a:r>
          </a:p>
          <a:p>
            <a:pPr marL="116525" indent="-116525">
              <a:spcBef>
                <a:spcPts val="510"/>
              </a:spcBef>
              <a:buFont typeface="Arial" pitchFamily="34" charset="0"/>
              <a:buChar char="•"/>
            </a:pPr>
            <a:r>
              <a:rPr lang="en-US" sz="680" dirty="0"/>
              <a:t>description/figure</a:t>
            </a:r>
          </a:p>
          <a:p>
            <a:pPr marL="116525" indent="-116525">
              <a:spcBef>
                <a:spcPts val="510"/>
              </a:spcBef>
              <a:buFont typeface="Arial" pitchFamily="34" charset="0"/>
              <a:buChar char="•"/>
            </a:pPr>
            <a:r>
              <a:rPr lang="en-US" sz="680" dirty="0"/>
              <a:t>description/figure 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2742993" y="2913732"/>
            <a:ext cx="2189460" cy="7200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19" b="1" dirty="0"/>
              <a:t>Headline</a:t>
            </a:r>
          </a:p>
          <a:p>
            <a:pPr marL="116525" indent="-116525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en-US" sz="680" dirty="0"/>
              <a:t>description/figure</a:t>
            </a:r>
          </a:p>
          <a:p>
            <a:pPr marL="116525" indent="-116525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en-US" sz="680" dirty="0"/>
              <a:t>description/figure</a:t>
            </a:r>
          </a:p>
          <a:p>
            <a:pPr marL="116525" indent="-116525">
              <a:spcBef>
                <a:spcPct val="50000"/>
              </a:spcBef>
              <a:buFont typeface="Arial" pitchFamily="34" charset="0"/>
              <a:buChar char="•"/>
              <a:defRPr/>
            </a:pPr>
            <a:endParaRPr lang="en-US" sz="680" dirty="0"/>
          </a:p>
        </p:txBody>
      </p:sp>
      <p:sp>
        <p:nvSpPr>
          <p:cNvPr id="23" name="Textfeld 22"/>
          <p:cNvSpPr txBox="1"/>
          <p:nvPr/>
        </p:nvSpPr>
        <p:spPr>
          <a:xfrm>
            <a:off x="2737925" y="4192824"/>
            <a:ext cx="2189460" cy="7554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19" b="1" dirty="0"/>
              <a:t>Headline</a:t>
            </a:r>
          </a:p>
          <a:p>
            <a:pPr marL="97104" indent="-97104">
              <a:spcBef>
                <a:spcPts val="510"/>
              </a:spcBef>
              <a:buFont typeface="Arial" pitchFamily="34" charset="0"/>
              <a:buChar char="•"/>
              <a:defRPr/>
            </a:pPr>
            <a:r>
              <a:rPr lang="de-DE" sz="680" dirty="0" err="1"/>
              <a:t>description</a:t>
            </a:r>
            <a:r>
              <a:rPr lang="de-DE" sz="680" dirty="0"/>
              <a:t>/</a:t>
            </a:r>
            <a:r>
              <a:rPr lang="de-DE" sz="680" dirty="0" err="1"/>
              <a:t>figure</a:t>
            </a:r>
            <a:endParaRPr lang="de-DE" sz="680" dirty="0"/>
          </a:p>
          <a:p>
            <a:pPr marL="97104" indent="-97104">
              <a:spcBef>
                <a:spcPts val="510"/>
              </a:spcBef>
              <a:buFont typeface="Arial" pitchFamily="34" charset="0"/>
              <a:buChar char="•"/>
              <a:defRPr/>
            </a:pPr>
            <a:r>
              <a:rPr lang="en-US" sz="680" dirty="0"/>
              <a:t>description/figure</a:t>
            </a:r>
            <a:endParaRPr lang="de-DE" sz="680" dirty="0"/>
          </a:p>
          <a:p>
            <a:pPr>
              <a:spcBef>
                <a:spcPts val="510"/>
              </a:spcBef>
              <a:defRPr/>
            </a:pPr>
            <a:endParaRPr lang="en-US" sz="680" dirty="0"/>
          </a:p>
        </p:txBody>
      </p:sp>
      <p:sp>
        <p:nvSpPr>
          <p:cNvPr id="26" name="Textfeld 25"/>
          <p:cNvSpPr txBox="1"/>
          <p:nvPr/>
        </p:nvSpPr>
        <p:spPr>
          <a:xfrm>
            <a:off x="2741589" y="6086753"/>
            <a:ext cx="2189460" cy="586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19" b="1" dirty="0"/>
              <a:t>Conclusion</a:t>
            </a:r>
          </a:p>
          <a:p>
            <a:pPr marL="97104" indent="-97104">
              <a:spcBef>
                <a:spcPts val="510"/>
              </a:spcBef>
              <a:buFont typeface="Arial" pitchFamily="34" charset="0"/>
              <a:buChar char="•"/>
              <a:defRPr/>
            </a:pPr>
            <a:r>
              <a:rPr lang="en-US" sz="680" dirty="0"/>
              <a:t>give a conclusion of your study</a:t>
            </a:r>
          </a:p>
          <a:p>
            <a:pPr marL="97104" indent="-97104">
              <a:spcBef>
                <a:spcPts val="510"/>
              </a:spcBef>
              <a:buFont typeface="Arial" pitchFamily="34" charset="0"/>
              <a:buChar char="•"/>
              <a:defRPr/>
            </a:pPr>
            <a:r>
              <a:rPr lang="en-US" sz="680" dirty="0"/>
              <a:t>use bullet points with clear statements 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1580994" y="1500235"/>
            <a:ext cx="1957059" cy="4449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02"/>
              </a:spcBef>
            </a:pPr>
            <a:r>
              <a:rPr lang="de-DE" sz="1359" dirty="0">
                <a:solidFill>
                  <a:srgbClr val="DE6336"/>
                </a:solidFill>
                <a:latin typeface="+mj-lt"/>
              </a:rPr>
              <a:t>Study </a:t>
            </a:r>
            <a:r>
              <a:rPr lang="de-DE" sz="1359" dirty="0" err="1">
                <a:solidFill>
                  <a:srgbClr val="DE6336"/>
                </a:solidFill>
                <a:latin typeface="+mj-lt"/>
              </a:rPr>
              <a:t>Committee</a:t>
            </a:r>
            <a:r>
              <a:rPr lang="de-DE" sz="1359" dirty="0">
                <a:solidFill>
                  <a:srgbClr val="DE6336"/>
                </a:solidFill>
                <a:latin typeface="+mj-lt"/>
              </a:rPr>
              <a:t> XX</a:t>
            </a:r>
          </a:p>
          <a:p>
            <a:pPr algn="ctr">
              <a:spcBef>
                <a:spcPts val="102"/>
              </a:spcBef>
              <a:defRPr/>
            </a:pPr>
            <a:r>
              <a:rPr lang="de-DE" sz="849" dirty="0">
                <a:solidFill>
                  <a:srgbClr val="DE6336"/>
                </a:solidFill>
              </a:rPr>
              <a:t>Title </a:t>
            </a:r>
            <a:r>
              <a:rPr lang="de-DE" sz="849" dirty="0" err="1">
                <a:solidFill>
                  <a:srgbClr val="DE6336"/>
                </a:solidFill>
              </a:rPr>
              <a:t>of</a:t>
            </a:r>
            <a:r>
              <a:rPr lang="de-DE" sz="849" dirty="0">
                <a:solidFill>
                  <a:srgbClr val="DE6336"/>
                </a:solidFill>
              </a:rPr>
              <a:t> Study </a:t>
            </a:r>
            <a:r>
              <a:rPr lang="de-DE" sz="849" dirty="0" err="1">
                <a:solidFill>
                  <a:srgbClr val="DE6336"/>
                </a:solidFill>
              </a:rPr>
              <a:t>Committee</a:t>
            </a:r>
            <a:r>
              <a:rPr lang="de-DE" sz="849" dirty="0">
                <a:solidFill>
                  <a:srgbClr val="DE6336"/>
                </a:solidFill>
              </a:rPr>
              <a:t> XX</a:t>
            </a:r>
          </a:p>
        </p:txBody>
      </p:sp>
      <p:sp>
        <p:nvSpPr>
          <p:cNvPr id="17" name="Textfeld 10"/>
          <p:cNvSpPr txBox="1">
            <a:spLocks noChangeArrowheads="1"/>
          </p:cNvSpPr>
          <p:nvPr/>
        </p:nvSpPr>
        <p:spPr bwMode="auto">
          <a:xfrm>
            <a:off x="1434214" y="1916404"/>
            <a:ext cx="2256787" cy="249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175125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102"/>
              </a:spcBef>
            </a:pPr>
            <a:r>
              <a:rPr lang="en-US" sz="1019" dirty="0">
                <a:solidFill>
                  <a:srgbClr val="DE6336"/>
                </a:solidFill>
                <a:latin typeface="Calibri" pitchFamily="34" charset="0"/>
              </a:rPr>
              <a:t>Paper ID_2026</a:t>
            </a:r>
          </a:p>
        </p:txBody>
      </p:sp>
    </p:spTree>
    <p:extLst>
      <p:ext uri="{BB962C8B-B14F-4D97-AF65-F5344CB8AC3E}">
        <p14:creationId xmlns:p14="http://schemas.microsoft.com/office/powerpoint/2010/main" val="2778112133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303</Words>
  <Application>Microsoft Office PowerPoint</Application>
  <PresentationFormat>Affichage à l'écran (16:9)</PresentationFormat>
  <Paragraphs>78</Paragraphs>
  <Slides>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Larissa</vt:lpstr>
      <vt:lpstr>Présentation PowerPoint</vt:lpstr>
      <vt:lpstr>Présentation PowerPoint</vt:lpstr>
      <vt:lpstr>Présentation PowerPoint</vt:lpstr>
    </vt:vector>
  </TitlesOfParts>
  <Company>TUM HSA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Seiler Johannes</dc:creator>
  <cp:lastModifiedBy>Sylvie Bourneuf</cp:lastModifiedBy>
  <cp:revision>51</cp:revision>
  <cp:lastPrinted>2012-02-13T11:44:21Z</cp:lastPrinted>
  <dcterms:created xsi:type="dcterms:W3CDTF">2012-01-27T19:43:58Z</dcterms:created>
  <dcterms:modified xsi:type="dcterms:W3CDTF">2026-03-02T22:24:00Z</dcterms:modified>
</cp:coreProperties>
</file>