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0" r:id="rId3"/>
    <p:sldId id="257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B40272-5CD0-1339-34A7-9B5DE56231D0}" name="Rannveig S. J. Løken" initials="RL" userId="S::rannveig.loken@statnett.no::96b4fbcd-669d-47f5-8025-c59ca8f6202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A447"/>
    <a:srgbClr val="3048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292"/>
    <p:restoredTop sz="95934"/>
  </p:normalViewPr>
  <p:slideViewPr>
    <p:cSldViewPr snapToGrid="0">
      <p:cViewPr varScale="1">
        <p:scale>
          <a:sx n="111" d="100"/>
          <a:sy n="111" d="100"/>
        </p:scale>
        <p:origin x="1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8621-4636-A744-80AF-CCFBD39244AF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9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8621-4636-A744-80AF-CCFBD39244AF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848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8621-4636-A744-80AF-CCFBD39244AF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6530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8621-4636-A744-80AF-CCFBD39244AF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1825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8621-4636-A744-80AF-CCFBD39244AF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3518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8621-4636-A744-80AF-CCFBD39244AF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229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8621-4636-A744-80AF-CCFBD39244AF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51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8621-4636-A744-80AF-CCFBD39244AF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888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8621-4636-A744-80AF-CCFBD39244AF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3978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8621-4636-A744-80AF-CCFBD39244AF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9914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8621-4636-A744-80AF-CCFBD39244AF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501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48621-4636-A744-80AF-CCFBD39244AF}" type="datetimeFigureOut">
              <a:rPr lang="fr-FR" smtClean="0"/>
              <a:t>13/05/2026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994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ession.cigre.org/special-reports" TargetMode="External"/><Relationship Id="rId4" Type="http://schemas.openxmlformats.org/officeDocument/2006/relationships/hyperlink" Target="https://session.cigre.org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3">
            <a:extLst>
              <a:ext uri="{FF2B5EF4-FFF2-40B4-BE49-F238E27FC236}">
                <a16:creationId xmlns:a16="http://schemas.microsoft.com/office/drawing/2014/main" id="{76DEF131-648A-6F22-78CF-DCFA32340EC4}"/>
              </a:ext>
            </a:extLst>
          </p:cNvPr>
          <p:cNvSpPr txBox="1">
            <a:spLocks noGrp="1"/>
          </p:cNvSpPr>
          <p:nvPr/>
        </p:nvSpPr>
        <p:spPr>
          <a:xfrm>
            <a:off x="1524000" y="2585692"/>
            <a:ext cx="9144000" cy="227754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800" b="1" dirty="0" err="1">
                <a:solidFill>
                  <a:srgbClr val="30488C"/>
                </a:solidFill>
                <a:latin typeface="Montserrat SemiBold" pitchFamily="2" charset="77"/>
              </a:rPr>
              <a:t>Title</a:t>
            </a:r>
            <a:r>
              <a:rPr lang="fr-FR" sz="2800" b="1" dirty="0">
                <a:solidFill>
                  <a:srgbClr val="30488C"/>
                </a:solidFill>
                <a:latin typeface="Montserrat SemiBold" pitchFamily="2" charset="77"/>
              </a:rPr>
              <a:t> of </a:t>
            </a:r>
            <a:r>
              <a:rPr lang="fr-FR" sz="2800" b="1" dirty="0" err="1">
                <a:solidFill>
                  <a:srgbClr val="30488C"/>
                </a:solidFill>
                <a:latin typeface="Montserrat SemiBold" pitchFamily="2" charset="77"/>
              </a:rPr>
              <a:t>your</a:t>
            </a:r>
            <a:r>
              <a:rPr lang="fr-FR" sz="2800" b="1" dirty="0">
                <a:solidFill>
                  <a:srgbClr val="30488C"/>
                </a:solidFill>
                <a:latin typeface="Montserrat SemiBold" pitchFamily="2" charset="77"/>
              </a:rPr>
              <a:t> Contribution</a:t>
            </a:r>
            <a:br>
              <a:rPr lang="fr-FR" dirty="0">
                <a:latin typeface="Montserrat" pitchFamily="2" charset="77"/>
              </a:rPr>
            </a:br>
            <a:endParaRPr lang="fr-FR" dirty="0">
              <a:latin typeface="Montserrat" pitchFamily="2" charset="77"/>
            </a:endParaRPr>
          </a:p>
          <a:p>
            <a:pPr algn="ctr"/>
            <a:r>
              <a:rPr lang="fr-FR" sz="1600" i="1" dirty="0" err="1">
                <a:solidFill>
                  <a:srgbClr val="FF0000"/>
                </a:solidFill>
                <a:latin typeface="Montserrat" pitchFamily="2" charset="77"/>
              </a:rPr>
              <a:t>Please</a:t>
            </a:r>
            <a:r>
              <a:rPr lang="fr-FR" sz="1600" i="1" dirty="0">
                <a:solidFill>
                  <a:srgbClr val="FF0000"/>
                </a:solidFill>
                <a:latin typeface="Montserrat" pitchFamily="2" charset="77"/>
              </a:rPr>
              <a:t> Type </a:t>
            </a:r>
            <a:r>
              <a:rPr lang="fr-FR" sz="1600" i="1" dirty="0" err="1">
                <a:solidFill>
                  <a:srgbClr val="FF0000"/>
                </a:solidFill>
                <a:latin typeface="Montserrat" pitchFamily="2" charset="77"/>
              </a:rPr>
              <a:t>here</a:t>
            </a:r>
            <a:r>
              <a:rPr lang="fr-FR" sz="1600" i="1" dirty="0">
                <a:solidFill>
                  <a:srgbClr val="FF0000"/>
                </a:solidFill>
                <a:latin typeface="Montserrat" pitchFamily="2" charset="77"/>
              </a:rPr>
              <a:t> : </a:t>
            </a:r>
            <a:r>
              <a:rPr lang="fr-FR" sz="1600" dirty="0" err="1">
                <a:solidFill>
                  <a:srgbClr val="3EA447"/>
                </a:solidFill>
                <a:latin typeface="Montserrat" pitchFamily="2" charset="77"/>
              </a:rPr>
              <a:t>Study</a:t>
            </a:r>
            <a:r>
              <a:rPr lang="fr-FR" sz="1600" dirty="0">
                <a:solidFill>
                  <a:srgbClr val="3EA447"/>
                </a:solidFill>
                <a:latin typeface="Montserrat" pitchFamily="2" charset="77"/>
              </a:rPr>
              <a:t> </a:t>
            </a:r>
            <a:r>
              <a:rPr lang="fr-FR" sz="1600" dirty="0" err="1">
                <a:solidFill>
                  <a:srgbClr val="3EA447"/>
                </a:solidFill>
                <a:latin typeface="Montserrat" pitchFamily="2" charset="77"/>
              </a:rPr>
              <a:t>Committee</a:t>
            </a:r>
            <a:r>
              <a:rPr lang="fr-FR" sz="1600" dirty="0">
                <a:solidFill>
                  <a:srgbClr val="3EA447"/>
                </a:solidFill>
                <a:latin typeface="Montserrat" pitchFamily="2" charset="77"/>
              </a:rPr>
              <a:t> Name</a:t>
            </a:r>
          </a:p>
          <a:p>
            <a:pPr algn="ctr"/>
            <a:r>
              <a:rPr lang="fr-FR" sz="1600" dirty="0" err="1">
                <a:solidFill>
                  <a:srgbClr val="3EA447"/>
                </a:solidFill>
                <a:latin typeface="Montserrat" pitchFamily="2" charset="77"/>
              </a:rPr>
              <a:t>Preferential</a:t>
            </a:r>
            <a:r>
              <a:rPr lang="fr-FR" sz="1600" dirty="0">
                <a:solidFill>
                  <a:srgbClr val="3EA447"/>
                </a:solidFill>
                <a:latin typeface="Montserrat" pitchFamily="2" charset="77"/>
              </a:rPr>
              <a:t> </a:t>
            </a:r>
            <a:r>
              <a:rPr lang="fr-FR" sz="1600" dirty="0" err="1">
                <a:solidFill>
                  <a:srgbClr val="3EA447"/>
                </a:solidFill>
                <a:latin typeface="Montserrat" pitchFamily="2" charset="77"/>
              </a:rPr>
              <a:t>Subject</a:t>
            </a:r>
            <a:r>
              <a:rPr lang="fr-FR" sz="1600" dirty="0">
                <a:solidFill>
                  <a:srgbClr val="3EA447"/>
                </a:solidFill>
                <a:latin typeface="Montserrat" pitchFamily="2" charset="77"/>
              </a:rPr>
              <a:t> + Question </a:t>
            </a:r>
            <a:r>
              <a:rPr lang="fr-FR" sz="1600" dirty="0" err="1">
                <a:solidFill>
                  <a:srgbClr val="3EA447"/>
                </a:solidFill>
                <a:latin typeface="Montserrat" pitchFamily="2" charset="77"/>
              </a:rPr>
              <a:t>Wording</a:t>
            </a:r>
            <a:r>
              <a:rPr lang="fr-FR" sz="1600" dirty="0">
                <a:solidFill>
                  <a:srgbClr val="3EA447"/>
                </a:solidFill>
                <a:latin typeface="Montserrat" pitchFamily="2" charset="77"/>
              </a:rPr>
              <a:t> &amp; </a:t>
            </a:r>
            <a:r>
              <a:rPr lang="fr-FR" sz="1600" dirty="0" err="1">
                <a:solidFill>
                  <a:srgbClr val="3EA447"/>
                </a:solidFill>
                <a:latin typeface="Montserrat" pitchFamily="2" charset="77"/>
              </a:rPr>
              <a:t>Number</a:t>
            </a:r>
            <a:endParaRPr lang="fr-FR" sz="1600" dirty="0">
              <a:solidFill>
                <a:srgbClr val="3EA447"/>
              </a:solidFill>
              <a:latin typeface="Montserrat" pitchFamily="2" charset="77"/>
            </a:endParaRPr>
          </a:p>
          <a:p>
            <a:pPr algn="ctr"/>
            <a:r>
              <a:rPr lang="fr-FR" sz="1600" dirty="0">
                <a:solidFill>
                  <a:srgbClr val="3EA447"/>
                </a:solidFill>
                <a:latin typeface="Montserrat" pitchFamily="2" charset="77"/>
              </a:rPr>
              <a:t>- One Question Per Contribution –</a:t>
            </a:r>
          </a:p>
          <a:p>
            <a:pPr algn="ctr"/>
            <a:r>
              <a:rPr lang="fr-FR" sz="1600" dirty="0">
                <a:solidFill>
                  <a:srgbClr val="3EA447"/>
                </a:solidFill>
                <a:latin typeface="Montserrat" pitchFamily="2" charset="77"/>
              </a:rPr>
              <a:t>Speaker Name &amp; Country</a:t>
            </a:r>
          </a:p>
          <a:p>
            <a:pPr algn="ctr"/>
            <a:endParaRPr lang="fr-FR" sz="1600" dirty="0">
              <a:latin typeface="Montserrat" pitchFamily="2" charset="77"/>
            </a:endParaRPr>
          </a:p>
          <a:p>
            <a:pPr algn="ctr"/>
            <a:r>
              <a:rPr lang="fr-FR" sz="1600" b="1" dirty="0">
                <a:solidFill>
                  <a:srgbClr val="FF0000"/>
                </a:solidFill>
                <a:latin typeface="Montserrat" pitchFamily="2" charset="77"/>
              </a:rPr>
              <a:t>Logo of </a:t>
            </a:r>
            <a:r>
              <a:rPr lang="fr-FR" sz="1600" b="1" dirty="0" err="1">
                <a:solidFill>
                  <a:srgbClr val="FF0000"/>
                </a:solidFill>
                <a:latin typeface="Montserrat" pitchFamily="2" charset="77"/>
              </a:rPr>
              <a:t>your</a:t>
            </a:r>
            <a:r>
              <a:rPr lang="fr-FR" sz="1600" b="1" dirty="0">
                <a:solidFill>
                  <a:srgbClr val="FF0000"/>
                </a:solidFill>
                <a:latin typeface="Montserrat" pitchFamily="2" charset="77"/>
              </a:rPr>
              <a:t> </a:t>
            </a:r>
            <a:r>
              <a:rPr lang="fr-FR" sz="1600" b="1" dirty="0" err="1">
                <a:solidFill>
                  <a:srgbClr val="FF0000"/>
                </a:solidFill>
                <a:latin typeface="Montserrat" pitchFamily="2" charset="77"/>
              </a:rPr>
              <a:t>Company</a:t>
            </a:r>
            <a:r>
              <a:rPr lang="fr-FR" sz="1600" b="1" dirty="0">
                <a:solidFill>
                  <a:srgbClr val="FF0000"/>
                </a:solidFill>
                <a:latin typeface="Montserrat" pitchFamily="2" charset="77"/>
              </a:rPr>
              <a:t> on first slide </a:t>
            </a:r>
            <a:r>
              <a:rPr lang="fr-FR" sz="1600" b="1" dirty="0" err="1">
                <a:solidFill>
                  <a:srgbClr val="FF0000"/>
                </a:solidFill>
                <a:latin typeface="Montserrat" pitchFamily="2" charset="77"/>
              </a:rPr>
              <a:t>only</a:t>
            </a:r>
            <a:endParaRPr lang="fr-FR" sz="1600" b="1" dirty="0">
              <a:solidFill>
                <a:srgbClr val="FF0000"/>
              </a:solidFill>
              <a:latin typeface="Montserrat" pitchFamily="2" charset="77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8B756B3-2B90-A8B1-21C6-EE3BDAA98E7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6388" y="469557"/>
            <a:ext cx="1167632" cy="496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100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2866284-7634-0D77-0FA8-533102CB923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6388" y="469557"/>
            <a:ext cx="1167632" cy="496176"/>
          </a:xfrm>
          <a:prstGeom prst="rect">
            <a:avLst/>
          </a:prstGeom>
        </p:spPr>
      </p:pic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DBB41F26-5568-28E5-3DE3-14C481A7CC7D}"/>
              </a:ext>
            </a:extLst>
          </p:cNvPr>
          <p:cNvSpPr txBox="1">
            <a:spLocks/>
          </p:cNvSpPr>
          <p:nvPr/>
        </p:nvSpPr>
        <p:spPr>
          <a:xfrm>
            <a:off x="1103244" y="1398706"/>
            <a:ext cx="10515600" cy="46920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>
            <a:lvl1pPr marL="457200" marR="0" indent="-4572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AutoNum type="arabicPeriod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685800" marR="0" indent="-228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Char char="•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Char char="o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Char char="•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Char char="•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2565400" marR="0" indent="-2794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Char char="•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3022600" marR="0" indent="-2794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Char char="•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3479800" marR="0" indent="-2794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Char char="•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3937000" marR="0" indent="-2794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Char char="•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i="1">
                <a:solidFill>
                  <a:srgbClr val="008000"/>
                </a:solidFill>
              </a:defRPr>
            </a:pPr>
            <a:r>
              <a:rPr kumimoji="0" lang="en-US" sz="2200" b="0" i="1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Please use this template to prepare your contribution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  <a:tabLst/>
              <a:defRPr>
                <a:solidFill>
                  <a:srgbClr val="000000"/>
                </a:solidFill>
              </a:defRPr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Fill in Slide 1</a:t>
            </a:r>
          </a:p>
          <a:p>
            <a:pPr marL="533400" marR="0" lvl="1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Type in the title of your presentation</a:t>
            </a:r>
          </a:p>
          <a:p>
            <a:pPr marL="533400" marR="0" lvl="1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Specify the number of the preferential subject, number and wording of the question as mentioned in the Special Report. Type in the name of the main speaker and country</a:t>
            </a:r>
          </a:p>
          <a:p>
            <a:pPr marL="533400" marR="0" lvl="1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The logo of the company or affiliation may be added </a:t>
            </a:r>
            <a:r>
              <a:rPr kumimoji="0" lang="en-US" sz="22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but on first page only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</a:p>
          <a:p>
            <a:pPr marL="0" marR="0" lvl="1" indent="1905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Tx/>
              <a:buFontTx/>
              <a:buNone/>
              <a:tabLst/>
              <a:defRPr>
                <a:solidFill>
                  <a:srgbClr val="000000"/>
                </a:solidFill>
              </a:defRPr>
            </a:pP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+mj-lt"/>
              <a:buAutoNum type="alphaUcPeriod"/>
              <a:tabLst/>
              <a:defRPr>
                <a:solidFill>
                  <a:srgbClr val="000000"/>
                </a:solidFill>
              </a:defRPr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Save the file with a new name, according to the following syntax: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pP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A1_PS1_Q1.01_Name.pptx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(Study Committee, number of the preferential subject, number of the question, name of the main speaker)</a:t>
            </a:r>
          </a:p>
          <a:p>
            <a:pPr marL="342900" marR="0" lvl="1" indent="-3429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Delete slides 2 &amp; 3 of guidelines, select the slides you feel are best adapted for    your presentation and complete the slideshow. 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345068CC-BF4A-627D-471A-E7E4F843373D}"/>
              </a:ext>
            </a:extLst>
          </p:cNvPr>
          <p:cNvSpPr txBox="1">
            <a:spLocks/>
          </p:cNvSpPr>
          <p:nvPr/>
        </p:nvSpPr>
        <p:spPr>
          <a:xfrm>
            <a:off x="1315278" y="652581"/>
            <a:ext cx="8849139" cy="746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>
            <a:lvl1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85953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00" b="1"/>
            </a:pPr>
            <a:r>
              <a:rPr kumimoji="0" lang="en-US" sz="2300" b="1" i="0" u="none" strike="noStrike" kern="0" cap="none" spc="0" normalizeH="0" baseline="0" noProof="0" dirty="0">
                <a:ln>
                  <a:noFill/>
                </a:ln>
                <a:solidFill>
                  <a:srgbClr val="007E4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Template for Contribution during Group Discussion Meetings</a:t>
            </a:r>
            <a:br>
              <a:rPr kumimoji="0" lang="en-US" sz="2300" b="1" i="0" u="none" strike="noStrike" kern="0" cap="none" spc="0" normalizeH="0" baseline="0" noProof="0" dirty="0">
                <a:ln>
                  <a:noFill/>
                </a:ln>
                <a:solidFill>
                  <a:srgbClr val="007E4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endParaRPr kumimoji="0" lang="en-US" sz="2300" b="1" i="0" u="none" strike="noStrike" kern="0" cap="none" spc="0" normalizeH="0" baseline="0" noProof="0" dirty="0">
              <a:ln>
                <a:noFill/>
              </a:ln>
              <a:solidFill>
                <a:srgbClr val="007E4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5183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A381464-464B-511B-A3F2-B55EA79D1C9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6388" y="469557"/>
            <a:ext cx="1167632" cy="496176"/>
          </a:xfrm>
          <a:prstGeom prst="rect">
            <a:avLst/>
          </a:prstGeom>
        </p:spPr>
      </p:pic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3D8F2767-0955-0AD7-94BD-C1B331BA0E69}"/>
              </a:ext>
            </a:extLst>
          </p:cNvPr>
          <p:cNvSpPr txBox="1">
            <a:spLocks/>
          </p:cNvSpPr>
          <p:nvPr/>
        </p:nvSpPr>
        <p:spPr>
          <a:xfrm>
            <a:off x="563419" y="729631"/>
            <a:ext cx="10790382" cy="5664068"/>
          </a:xfrm>
          <a:prstGeom prst="rect">
            <a:avLst/>
          </a:prstGeom>
        </p:spPr>
        <p:txBody>
          <a:bodyPr/>
          <a:lstStyle>
            <a:lvl1pPr marL="457200" marR="0" indent="-4572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AutoNum type="arabicPeriod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685800" marR="0" indent="-228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Char char="•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Char char="o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Char char="•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Char char="•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2565400" marR="0" indent="-2794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Char char="•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3022600" marR="0" indent="-2794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Char char="•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3479800" marR="0" indent="-2794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Char char="•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3937000" marR="0" indent="-2794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Tx/>
              <a:buChar char="•"/>
              <a:tabLst/>
              <a:defRPr sz="2200" b="0" i="0" u="none" strike="noStrike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b="1">
                <a:solidFill>
                  <a:srgbClr val="008000"/>
                </a:solidFill>
              </a:defRPr>
            </a:pPr>
            <a:r>
              <a:rPr kumimoji="0" lang="en-GB" sz="2200" b="1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For further information see the Guide for Contributors </a:t>
            </a:r>
            <a:r>
              <a:rPr kumimoji="0" lang="en-GB" sz="23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on Session </a:t>
            </a:r>
            <a:r>
              <a:rPr kumimoji="0" lang="en-GB" sz="2300" b="1" i="0" u="sng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>
                  <a:solidFill>
                    <a:srgbClr val="0000FF"/>
                  </a:solidFill>
                </a:uFill>
                <a:latin typeface="Arial"/>
                <a:cs typeface="Arial"/>
                <a:sym typeface="Arial"/>
                <a:hlinkClick r:id="rId4"/>
              </a:rPr>
              <a:t>website</a:t>
            </a:r>
            <a:r>
              <a:rPr kumimoji="0" lang="en-GB" sz="23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 - </a:t>
            </a:r>
            <a:r>
              <a:rPr kumimoji="0" lang="en-GB" sz="2000" b="1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Group Discussion Meetings in the top menu bar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Tx/>
              <a:buFontTx/>
              <a:buNone/>
              <a:tabLst/>
              <a:defRPr sz="1800" b="1" i="1">
                <a:solidFill>
                  <a:srgbClr val="0070C0"/>
                </a:solidFill>
              </a:defRPr>
            </a:pPr>
            <a:endParaRPr kumimoji="0" lang="en-GB" sz="1800" b="1" i="1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sz="2000">
                <a:solidFill>
                  <a:srgbClr val="000000"/>
                </a:solidFill>
              </a:defRPr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 contribution should answer only one question from the </a:t>
            </a:r>
            <a:r>
              <a:rPr kumimoji="0" lang="en-GB" sz="2000" b="0" i="0" u="sng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>
                  <a:solidFill>
                    <a:srgbClr val="0000FF"/>
                  </a:solidFill>
                </a:uFill>
                <a:latin typeface="Arial"/>
                <a:cs typeface="Arial"/>
                <a:sym typeface="Arial"/>
                <a:hlinkClick r:id="rId5"/>
              </a:rPr>
              <a:t>Special Reports</a:t>
            </a: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– but you may propose several contributions.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sz="2000">
                <a:solidFill>
                  <a:srgbClr val="000000"/>
                </a:solidFill>
              </a:defRPr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sz="2000">
                <a:solidFill>
                  <a:srgbClr val="000000"/>
                </a:solidFill>
              </a:defRPr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Time will be limited to about 3 minutes per contribution so 3 slides is a good target.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81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  <a:tabLst/>
              <a:defRPr sz="2000">
                <a:solidFill>
                  <a:srgbClr val="000000"/>
                </a:solidFill>
              </a:defRPr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Each contribution is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 visual support </a:t>
            </a: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– a </a:t>
            </a:r>
            <a:r>
              <a:rPr kumimoji="0" lang="en-GB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pptx</a:t>
            </a: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file to be presented during the Session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and a text version </a:t>
            </a: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</a:t>
            </a: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PDF format 1000 words maximum). Both will be included in the Session proceedings.</a:t>
            </a:r>
          </a:p>
          <a:p>
            <a:pPr marL="914400" marR="0" lvl="1" indent="-457200" algn="l" defTabSz="914400" rtl="0" eaLnBrk="1" fontAlgn="auto" latinLnBrk="0" hangingPunct="1">
              <a:lnSpc>
                <a:spcPct val="81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+mj-lt"/>
              <a:buAutoNum type="arabicPeriod"/>
              <a:tabLst/>
              <a:defRPr sz="2000">
                <a:solidFill>
                  <a:srgbClr val="000000"/>
                </a:solidFill>
              </a:defRPr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81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sz="2000">
                <a:solidFill>
                  <a:srgbClr val="000000"/>
                </a:solidFill>
              </a:defRPr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Files must be uploaded in advance on your account on the Registrations Portal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rgbClr val="DC1A5C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by 7th August at the latest. </a:t>
            </a:r>
          </a:p>
          <a:p>
            <a:pPr marL="685800" marR="0" lvl="1" indent="-228600" algn="l" defTabSz="914400" rtl="0" eaLnBrk="1" fontAlgn="auto" latinLnBrk="0" hangingPunct="1">
              <a:lnSpc>
                <a:spcPct val="81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sz="2000">
                <a:solidFill>
                  <a:srgbClr val="000000"/>
                </a:solidFill>
              </a:defRPr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They are checked by Study Committees before the Session. Visit regularly your account to see their remarks and notification. </a:t>
            </a:r>
          </a:p>
          <a:p>
            <a:pPr marL="685800" marR="0" lvl="1" indent="-228600" algn="l" defTabSz="914400" rtl="0" eaLnBrk="1" fontAlgn="auto" latinLnBrk="0" hangingPunct="1">
              <a:lnSpc>
                <a:spcPct val="81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sz="2000">
                <a:solidFill>
                  <a:srgbClr val="000000"/>
                </a:solidFill>
              </a:defRPr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If needed you may attend the meeting with Study Committee Chair in Paris for a final check and speaking time setting – room and date to be announced on the website.</a:t>
            </a:r>
          </a:p>
          <a:p>
            <a:pPr marL="342900" marR="0" lvl="1" indent="-342900" algn="ctr" defTabSz="914400" rtl="0" eaLnBrk="1" fontAlgn="auto" latinLnBrk="0" hangingPunct="1">
              <a:lnSpc>
                <a:spcPct val="81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Tx/>
              <a:buFont typeface="+mj-lt"/>
              <a:buAutoNum type="arabicPeriod"/>
              <a:tabLst/>
              <a:defRPr sz="1800">
                <a:solidFill>
                  <a:srgbClr val="008000"/>
                </a:solidFill>
              </a:defRPr>
            </a:pP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1" indent="457200" algn="ctr" defTabSz="914400" rtl="0" eaLnBrk="1" fontAlgn="auto" latinLnBrk="0" hangingPunct="1">
              <a:lnSpc>
                <a:spcPct val="81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Tx/>
              <a:buFontTx/>
              <a:buNone/>
              <a:tabLst/>
              <a:defRPr sz="2000">
                <a:solidFill>
                  <a:srgbClr val="008000"/>
                </a:solidFill>
              </a:defRPr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Thank you for your attention !</a:t>
            </a:r>
          </a:p>
        </p:txBody>
      </p:sp>
    </p:spTree>
    <p:extLst>
      <p:ext uri="{BB962C8B-B14F-4D97-AF65-F5344CB8AC3E}">
        <p14:creationId xmlns:p14="http://schemas.microsoft.com/office/powerpoint/2010/main" val="275988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E960CEBE-BE85-5302-CF05-C1E6C0FDDA6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6388" y="469557"/>
            <a:ext cx="1167632" cy="496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6765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{AC137BDC-AB8A-7242-8BA5-162A8BB0CB9F}tf16401378</Template>
  <TotalTime>53</TotalTime>
  <Words>353</Words>
  <Application>Microsoft Office PowerPoint</Application>
  <PresentationFormat>Grand écran</PresentationFormat>
  <Paragraphs>29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Montserrat SemiBold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Sylvie Bourneuf</cp:lastModifiedBy>
  <cp:revision>10</cp:revision>
  <dcterms:created xsi:type="dcterms:W3CDTF">2025-05-16T12:16:12Z</dcterms:created>
  <dcterms:modified xsi:type="dcterms:W3CDTF">2026-05-12T23:47:17Z</dcterms:modified>
</cp:coreProperties>
</file>